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2.xml" ContentType="application/vnd.ms-office.inkAction+xml"/>
  <Override PartName="/ppt/tags/tag7.xml" ContentType="application/vnd.openxmlformats-officedocument.presentationml.tags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Action6.xml" ContentType="application/vnd.ms-office.inkAction+xml"/>
  <Override PartName="/ppt/ink/inkAction7.xml" ContentType="application/vnd.ms-office.inkAction+xml"/>
  <Override PartName="/ppt/notesSlides/notesSlide1.xml" ContentType="application/vnd.openxmlformats-officedocument.presentationml.notesSlide+xml"/>
  <Override PartName="/ppt/ink/inkAction8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9.xml" ContentType="application/vnd.ms-office.inkAction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Action10.xml" ContentType="application/vnd.ms-office.inkAction+xml"/>
  <Override PartName="/ppt/tags/tag15.xml" ContentType="application/vnd.openxmlformats-officedocument.presentationml.tags+xml"/>
  <Override PartName="/ppt/ink/inkAction11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12.xml" ContentType="application/vnd.ms-office.inkAction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Action13.xml" ContentType="application/vnd.ms-office.inkAction+xml"/>
  <Override PartName="/ppt/tags/tag20.xml" ContentType="application/vnd.openxmlformats-officedocument.presentationml.tags+xml"/>
  <Override PartName="/ppt/ink/inkAction14.xml" ContentType="application/vnd.ms-office.inkAction+xml"/>
  <Override PartName="/ppt/tags/tag21.xml" ContentType="application/vnd.openxmlformats-officedocument.presentationml.tags+xml"/>
  <Override PartName="/ppt/ink/inkAction15.xml" ContentType="application/vnd.ms-office.inkAction+xml"/>
  <Override PartName="/ppt/tags/tag22.xml" ContentType="application/vnd.openxmlformats-officedocument.presentationml.tags+xml"/>
  <Override PartName="/ppt/ink/inkAction16.xml" ContentType="application/vnd.ms-office.inkAction+xml"/>
  <Override PartName="/ppt/tags/tag23.xml" ContentType="application/vnd.openxmlformats-officedocument.presentationml.tags+xml"/>
  <Override PartName="/ppt/ink/inkAction17.xml" ContentType="application/vnd.ms-office.inkAction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Action18.xml" ContentType="application/vnd.ms-office.inkAction+xml"/>
  <Override PartName="/ppt/tags/tag26.xml" ContentType="application/vnd.openxmlformats-officedocument.presentationml.tags+xml"/>
  <Override PartName="/ppt/ink/inkAction19.xml" ContentType="application/vnd.ms-office.inkAction+xml"/>
  <Override PartName="/ppt/tags/tag27.xml" ContentType="application/vnd.openxmlformats-officedocument.presentationml.tags+xml"/>
  <Override PartName="/ppt/ink/inkAction20.xml" ContentType="application/vnd.ms-office.inkAction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tags/tag29.xml" ContentType="application/vnd.openxmlformats-officedocument.presentationml.tags+xml"/>
  <Override PartName="/ppt/ink/inkAction21.xml" ContentType="application/vnd.ms-office.inkAction+xml"/>
  <Override PartName="/ppt/tags/tag30.xml" ContentType="application/vnd.openxmlformats-officedocument.presentationml.tags+xml"/>
  <Override PartName="/ppt/ink/inkAction22.xml" ContentType="application/vnd.ms-office.inkAction+xml"/>
  <Override PartName="/ppt/tags/tag31.xml" ContentType="application/vnd.openxmlformats-officedocument.presentationml.tags+xml"/>
  <Override PartName="/ppt/ink/inkAction23.xml" ContentType="application/vnd.ms-office.inkAction+xml"/>
  <Override PartName="/ppt/tags/tag32.xml" ContentType="application/vnd.openxmlformats-officedocument.presentationml.tags+xml"/>
  <Override PartName="/ppt/ink/inkAction24.xml" ContentType="application/vnd.ms-office.inkAction+xml"/>
  <Override PartName="/ppt/tags/tag33.xml" ContentType="application/vnd.openxmlformats-officedocument.presentationml.tags+xml"/>
  <Override PartName="/ppt/ink/inkAction25.xml" ContentType="application/vnd.ms-office.inkAction+xml"/>
  <Override PartName="/ppt/tags/tag34.xml" ContentType="application/vnd.openxmlformats-officedocument.presentationml.tags+xml"/>
  <Override PartName="/ppt/ink/inkAction26.xml" ContentType="application/vnd.ms-office.inkAction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ppt/tags/tag40.xml" ContentType="application/vnd.openxmlformats-officedocument.presentationml.tags+xml"/>
  <Override PartName="/ppt/ink/inkAction27.xml" ContentType="application/vnd.ms-office.inkAction+xml"/>
  <Override PartName="/ppt/tags/tag41.xml" ContentType="application/vnd.openxmlformats-officedocument.presentationml.tags+xml"/>
  <Override PartName="/ppt/ink/inkAction28.xml" ContentType="application/vnd.ms-office.inkAction+xml"/>
  <Override PartName="/ppt/tags/tag42.xml" ContentType="application/vnd.openxmlformats-officedocument.presentationml.tags+xml"/>
  <Override PartName="/ppt/notesSlides/notesSlide4.xml" ContentType="application/vnd.openxmlformats-officedocument.presentationml.notesSlide+xml"/>
  <Override PartName="/ppt/tags/tag43.xml" ContentType="application/vnd.openxmlformats-officedocument.presentationml.tags+xml"/>
  <Override PartName="/ppt/ink/inkAction29.xml" ContentType="application/vnd.ms-office.inkAction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ink/inkAction30.xml" ContentType="application/vnd.ms-office.inkAction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ink/inkAction31.xml" ContentType="application/vnd.ms-office.inkAction+xml"/>
  <Override PartName="/ppt/tags/tag51.xml" ContentType="application/vnd.openxmlformats-officedocument.presentationml.tags+xml"/>
  <Override PartName="/ppt/ink/inkAction32.xml" ContentType="application/vnd.ms-office.inkAction+xml"/>
  <Override PartName="/ppt/tags/tag52.xml" ContentType="application/vnd.openxmlformats-officedocument.presentationml.tags+xml"/>
  <Override PartName="/ppt/ink/inkAction33.xml" ContentType="application/vnd.ms-office.inkAction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34.xml" ContentType="application/vnd.ms-office.inkAction+xml"/>
  <Override PartName="/ppt/tags/tag54.xml" ContentType="application/vnd.openxmlformats-officedocument.presentationml.tags+xml"/>
  <Override PartName="/ppt/notesSlides/notesSlide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7.xml" ContentType="application/vnd.openxmlformats-officedocument.presentationml.notesSlide+xml"/>
  <Override PartName="/ppt/tags/tag57.xml" ContentType="application/vnd.openxmlformats-officedocument.presentationml.tags+xml"/>
  <Override PartName="/ppt/notesSlides/notesSlide8.xml" ContentType="application/vnd.openxmlformats-officedocument.presentationml.notesSlide+xml"/>
  <Override PartName="/ppt/tags/tag58.xml" ContentType="application/vnd.openxmlformats-officedocument.presentationml.tags+xml"/>
  <Override PartName="/ppt/ink/inkAction35.xml" ContentType="application/vnd.ms-office.inkAction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215" r:id="rId2"/>
    <p:sldId id="3216" r:id="rId3"/>
    <p:sldId id="3217" r:id="rId4"/>
    <p:sldId id="520" r:id="rId5"/>
    <p:sldId id="3023" r:id="rId6"/>
    <p:sldId id="3213" r:id="rId7"/>
    <p:sldId id="3237" r:id="rId8"/>
    <p:sldId id="2977" r:id="rId9"/>
    <p:sldId id="3219" r:id="rId10"/>
    <p:sldId id="3221" r:id="rId11"/>
    <p:sldId id="3220" r:id="rId12"/>
    <p:sldId id="3244" r:id="rId13"/>
    <p:sldId id="3222" r:id="rId14"/>
    <p:sldId id="3223" r:id="rId15"/>
    <p:sldId id="3224" r:id="rId16"/>
    <p:sldId id="3225" r:id="rId17"/>
    <p:sldId id="3226" r:id="rId18"/>
    <p:sldId id="3228" r:id="rId19"/>
    <p:sldId id="3238" r:id="rId20"/>
    <p:sldId id="3229" r:id="rId21"/>
    <p:sldId id="3230" r:id="rId22"/>
    <p:sldId id="3227" r:id="rId23"/>
    <p:sldId id="3231" r:id="rId24"/>
    <p:sldId id="3240" r:id="rId25"/>
    <p:sldId id="3241" r:id="rId26"/>
    <p:sldId id="3242" r:id="rId27"/>
    <p:sldId id="527" r:id="rId28"/>
    <p:sldId id="522" r:id="rId29"/>
    <p:sldId id="524" r:id="rId30"/>
    <p:sldId id="3233" r:id="rId31"/>
    <p:sldId id="3246" r:id="rId32"/>
    <p:sldId id="3234" r:id="rId33"/>
    <p:sldId id="3283" r:id="rId34"/>
    <p:sldId id="3284" r:id="rId35"/>
    <p:sldId id="3275" r:id="rId36"/>
    <p:sldId id="3247" r:id="rId37"/>
    <p:sldId id="3248" r:id="rId38"/>
    <p:sldId id="530" r:id="rId39"/>
    <p:sldId id="3235" r:id="rId40"/>
    <p:sldId id="3249" r:id="rId41"/>
    <p:sldId id="532" r:id="rId42"/>
    <p:sldId id="3285" r:id="rId43"/>
    <p:sldId id="3250" r:id="rId44"/>
    <p:sldId id="3276" r:id="rId45"/>
    <p:sldId id="3252" r:id="rId46"/>
    <p:sldId id="3253" r:id="rId47"/>
    <p:sldId id="3254" r:id="rId48"/>
    <p:sldId id="3255" r:id="rId49"/>
    <p:sldId id="3287" r:id="rId50"/>
    <p:sldId id="3271" r:id="rId51"/>
    <p:sldId id="3272" r:id="rId52"/>
    <p:sldId id="2921" r:id="rId53"/>
    <p:sldId id="2920" r:id="rId54"/>
    <p:sldId id="2861" r:id="rId55"/>
    <p:sldId id="3273" r:id="rId56"/>
    <p:sldId id="2952" r:id="rId57"/>
    <p:sldId id="3270" r:id="rId58"/>
    <p:sldId id="3274" r:id="rId59"/>
    <p:sldId id="3282" r:id="rId60"/>
    <p:sldId id="3258" r:id="rId61"/>
    <p:sldId id="3257" r:id="rId62"/>
    <p:sldId id="2796" r:id="rId63"/>
    <p:sldId id="3286" r:id="rId64"/>
    <p:sldId id="3261" r:id="rId65"/>
    <p:sldId id="3263" r:id="rId66"/>
    <p:sldId id="3264" r:id="rId67"/>
    <p:sldId id="3289" r:id="rId68"/>
    <p:sldId id="3266" r:id="rId69"/>
    <p:sldId id="3267" r:id="rId70"/>
    <p:sldId id="3268" r:id="rId71"/>
    <p:sldId id="3280" r:id="rId72"/>
    <p:sldId id="3277" r:id="rId73"/>
    <p:sldId id="3259" r:id="rId74"/>
    <p:sldId id="3288" r:id="rId75"/>
    <p:sldId id="3260" r:id="rId76"/>
    <p:sldId id="326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DEA900"/>
    <a:srgbClr val="FF6600"/>
    <a:srgbClr val="B44900"/>
    <a:srgbClr val="4F2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5T22:18:48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58">
    <iact:property name="dataType"/>
    <iact:actionData xml:id="d0">
      <inkml:trace xmlns:inkml="http://www.w3.org/2003/InkML" xml:id="stk0" contextRef="#ctx0" brushRef="#br0">8474 4571 446 0,'0'0'120'63,"0"0"-6"-63,0 0 13 1,0 0-42-1,0 0-23 0,0 0-6 0,0 0 13 0,106 105-8 1,-89-98 3 3,3-1-11-4,-2 6 3 1,6 2-6-1,6 10-4 7,2 2-11 2,7 2 1-1,-5-2-8 1,-3-1-9 1,-1-12 2-7,-4-4 1 4,-2-3 5 0,-5-1-11 1,2-1 5 1,4 2-4-1,8 2-2 2,9 7 13 11,3 8-2-21,7 0-7 0,4 5-4 11,-5 0-6-1,2-6 0-7,4 5 0 8,-1-5 0-8,5 4-3 6,2 6 1-6,3 4-3 7,-4 5 0-5,0-2-1 6,-8 6 3-6,-5-6-1 9,0 3-4-11,-7-1 4 5,-7-5-2-2,-7 3-2 7,-1-4 3-9,-5-7-2 1,-5 3-2 3,-1-3 1 0,-7-8-1-4,-1-3 1 5,-7-8-1 3,-1-4-1-7,0 4 0-1,0 0 1 8,0 6-2-8,0-4 2 6,0 0-1-5,-4-2-3 3,-10 0 2 0,2-6-5-1,-1 0-3 0,-4-3-2 7,-4 0 5-11,-3 0-7 5,-4 0 4 0,-6-11 1-4,-2-2-3 4,3 5-1 7,-2 1 0-12,14 5 5 10,5-1 3-9,9 3 3 9,7-2 2-7,0 2 2-6,0 0 0 7,0 0 0 4,0 0 4-8,0 0 11 5,0 0 15 1,16 0-23-1,12 0-8 4,1 0 13-8,5 2-1 2,-1 3 3 1,-3 5-4 2,-2-7 2-4,2-3-2 3,-6 0 1 6,-3 0-2-9,6 0-3-1,-6-6-6 3,3-23-1 1,4-12 0 0,-4-3 0-2,0-2 0 7,0-4-1-9,-3 4 0 7,0 7 0-7,-3 12-1 5,-4 9 1-5,5 10-8 7,6 8-51-6,8 0-78 6,12 0-67-7,-24 0-131 6,-3 8-529-6</inkml:trace>
    </iact:actionData>
  </iact:action>
  <iact:action type="add" startTime="11541">
    <iact:property name="dataType"/>
    <iact:actionData xml:id="d1">
      <inkml:trace xmlns:inkml="http://www.w3.org/2003/InkML" xml:id="stk1" contextRef="#ctx0" brushRef="#br0">19277 4350 446 0,'0'0'306'3,"0"0"-155"-1,0 0 2 6,0 0-60 0,0 0-27 0,0 0-11-2,0 0-2 2,97 32-1 1,-73-18 3-3,4 1-9 2,11 6-6 2,4-1-8-3,2 0-6 0,3 3-7 0,4 7 1-1,-1-1-5 4,3 2 0-5,1 4-4 4,2 3-5 3,0 5 1-1,1 3 5-10,-4 0-9 10,0 2 2-4,0-7 5-3,-9 5-2 4,-3-8-3 1,-5-2 0-2,1-1 1 1,-6 6 1 4,3 2 0-9,-11 3-2 5,3 6-1-3,-9 1 1 5,0-5-4-6,-6-2 1 4,-3-8 0 5,-1-7-2-12,-5-3 1 8,-1-3-1-2,-2-5 0 4,0-7 0-7,0 2 1 5,0-9 0-3,0-6-1 4,0 0-1-5,0 0-2 2,0 0 0 6,0 0-6-10,-13 0-6 11,-16 0 14-14,-5 0-8 9,-7-16-7-2,2-6-1 3,-5-1 1-5,-1-3 5 2,6 6-4 4,4 0 3-5,6 4 6 0,14 8 4 2,7 5 0 5,8 1 2-10,0 2 1 3,0 0 1 3,0 0 3-3,0 0 9 2,14 0 28-2,30 13-34 3,7 12-5-2,3-3 15 3,-2 2 4-6,2-1 2 4,-10 3 11 0,-1-3-9 1,-9 0 2-3,-5-9-9 3,-5-8-4-3,-14-3-3 4,-2-3-1-5,-5 0-3 5,7 0-8-3,4-5 2 0,1-27-2 2,1-6 0-6,-4 3-1 6,-3 3 1-3,-6 10-1 6,3 2 0-7,-3 2-1 2,1 3-19-1,1 0-41 3,8 4-45-1,11 2-34 0,14 6-55-4,-14 3-68 6,6 0-429-3</inkml:trace>
    </iact:actionData>
  </iact:action>
  <iact:action type="add" startTime="12931">
    <iact:property name="dataType"/>
    <iact:actionData xml:id="d2">
      <inkml:trace xmlns:inkml="http://www.w3.org/2003/InkML" xml:id="stk2" contextRef="#ctx0" brushRef="#br0">29957 4321 438 0,'0'0'303'5,"0"0"-194"6,0 0 65-6,0 0-80 0,0 0-46 4,0 0 3-3,0 0 3 2,107-35-5-1,-92 55 4 1,2 6-5 1,-2 3-11 1,1 3-4-3,-2 3-4-2,1 3-8 1,1 8-7 0,0 1-1 4,2 4 3-3,-1-1-8 6,-5-1 4-11,0 2 2 9,0-5 0-1,-3 3-5-5,-5 4-1-2,-4 0 2 8,0 5-7-6,0-6 2 5,0-9-3-5,0-16 0 3,0-6-2-1,0-10 0 2,0-4 0-2,0-5 1 0,0-2 0 5,0 0-1-6,0 0 0-1,0 0-1 1,0 0 1 3,0 0 0-2,0 0-6 0,-3 0 2 1,-12 0-6 4,-4-2 8-5,-2-13 1-3,0-3-5 3,0 1-4 0,2-4-2 1,1-2 2 0,-3 4 1-1,3-3 1 0,4 9 0 4,4 4-3-7,4 3 7 4,4 3 4-1,2 3-1 5,0 0 1-10,0 0 2 8,0 0 1-4,0 0 12 10,0 0 22-16,0 0 1 7,0 0-16 5,2 15-13-5,10-1 9-4,-5-7-2 6,4 10-1 1,2-3-5-5,-2-2 1 0,-1 2-6 8,1-2 5-8,1-4 2 3,-5 4 0-4,2-4 4 4,3-3 7 2,0 8-6-3,-3-5-4-1,3 1-5 1,-2 0-4 1,1-2 1 0,-5-2-4 1,0-3 1-3,-2 4 1 3,1 2-1-3,4-2 2 0,-5 0-4 3,2-1 4-1,2 5 0 0,-2 1-3-2,3 4 1 1,3 0 0 3,-8-3 1-2,4-8-1-2,-4 0 0 2,-2-4 1-2,-2 0-3 1,0 0 0 0,0 0 0 1,6 0 0 0,7-5 0 3,8-33-1-4,3-17 1-3,4-3 0 5,-2-4 0 0,1 5 0-3,0 1 0 5,-10 15 0-7,0 14 1 3,-7 9-1 3,-8 15 0-4,-2 3 1 0,0 0-1 2,0 0 0-2,0 0 0 5,0 0-15-5,0 0-44 2,0 0-56-1,0 0-58-1,0 0-84 2,-5 13-338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0:01:59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87">
    <iact:property name="dataType"/>
    <iact:actionData xml:id="d0">
      <inkml:trace xmlns:inkml="http://www.w3.org/2003/InkML" xml:id="stk0" contextRef="#ctx0" brushRef="#br0">9483 4231 98 0,'0'0'691'5,"0"0"-550"0,0 0 6 0,0 0-53 3,0 0-18 0,0 0-19-1,0 0-2 0,50-14-19 2,-50 4-3-1,-24-8-11-2,-21-9 27 2,-16-15 16 0,-4 0-18 1,-3-5-14-1,-9 3-8 0,-5 7 2 0,-5 6-1-2,-11 4-8 10,-6 9 0-16,-5 5 5 15,-7 3-4-15,-7 2 9 13,-6 1-11-12,-5 7 1 9,-5 0-1 2,-7 0 0-12,1 18-3 8,11 20 2 2,-1 17 4 2,22 12-2-10,2 2 0 10,8 10-4-10,13-1 1 11,3-3-4-11,11-5-7 6,13-7 0 3,12-10-2-6,8-9 0 8,13-13-2-10,6-8 1 9,11-13-1-11,13-9 0 5,0-1 0 4,0 0-2-2,0-5 2 0,0-36-1-2,21-22-1 4,2-14 1-6,6-8 1 9,5-12-2-11,-10 6 1 7,-1 0-2 2,-4 18 1-8,-8 18 2 6,-8 17-1-2,0 16 0-1,-3 13 0 2,0 9 1 0,0 3 0-3,-21 37-1 4,-23 24 0 1,1 15 2-7,-2 10-1 6,-6 8 2 2,14-2-2-7,1-1 1 5,3-3-1 4,5-10 5-11,1-12-5 10,9-12 3-10,3-17 4 8,6-14-6-4,9-15 9 1,0 1-10 3,6-8 0-6,43-3 0 3,30-1 0 4,25 0 0-7,15 0 0 13,-4-19 0-15,-10-1 0 9,-14 8 0-9,-23 4 0 7,-16 8 0-1,-15 0 0 4,-10 3 0-10,-13 17-7 7,-14 2-112-5,0 7-81 10,0-14-151-12,-8 3-359 8</inkml:trace>
    </iact:actionData>
  </iact:action>
  <iact:action type="add" startTime="8952">
    <iact:property name="dataType"/>
    <iact:actionData xml:id="d1">
      <inkml:trace xmlns:inkml="http://www.w3.org/2003/InkML" xml:id="stk1" contextRef="#ctx0" brushRef="#br0">17237 7352 417 0,'0'0'242'3,"0"0"-137"5,0 0 16-1,0 0-17-1,0 0-41 3,0 0 3 0,0 0 11-2,27-119-17 2,1 68 16-4,6-3-6 5,7-12-15-3,4-7-10-2,5-7-10 5,18-9-13-4,-2-6 0 4,13-1 2-3,3-3-6 2,15 4 2 11,8 5-5-20,15 3-1 0,14 6 2 8,5 1-2 4,12 3 3-7,-3 16-7 8,2 13-3-10,-2 24 5 6,-3 21 14-5,-3 3 10 5,3 14-6-5,3 39 5 4,2 13-16 4,-5 19 3-7,-4 5-1 1,-4 5-7 5,-8 0-7-3,-2-1-6 3,2-8 5-9,-2-4-2 11,-6-6 0-10,-8-7-1 9,-5-5 0-12,-12-12 2 8,-12-10 2 3,-11-6-2-3,-15-13 0-1,-10-8-2-2,-18-5-2 1,-9-9 2 3,-17-1-2-3,-4 0 0 5,0 0-1-6,0 0 0 2,0 0-3 0,0 0 0 3,-34 0-2-1,-36 0 4 3,-26 0 1-10,-7 0-1 7,-3 0 0-6,1 0 1 6,-3-18-1 0,13 4-1 6,14-6 1-10,16 8 0-5,24 4 1 10,14 2-1 3,15 6 1-12,9 0 0 13,3-2 1-12,0 2 1 6,0 0 1-1,0 0 2 5,48 0 14-12,35 11-2 8,32 21-16 1,17 4 3 4,-12-11 2-11,-4 1-6 7,-12-6 0-2,-18-7 0 0,-9-2 0-1,-19-2 0 1,-21-1 0 4,-11-5 0 3,-13-1 0-9,-7-2 0-2,-6 0 0 2,0 0 0 4,0 0 0-4,0 0 0 2,0 0 0 2,0 0 0-4,0-22 0 5,-27-51 0-3,-21-28 0 3,-10-15 0 2,9-4 0-9,-1 10 0 9,13 14 0-9,7 24 0 9,9 28 0-11,17 24 0 8,1 15 0-3,-2 5 0 7,5 0 0-10,0 8-101 10,0 41-106-12,0-11-228 9,15 2-570-6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0:07:26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389">
    <iact:property name="dataType"/>
    <iact:actionData xml:id="d0">
      <inkml:trace xmlns:inkml="http://www.w3.org/2003/InkML" xml:id="stk0" contextRef="#ctx0" brushRef="#br0">18511 15857 544 0,'0'0'185'6,"0"0"-28"-2,0 0-16 4,0 0-49-2,0 0-10 2,0 0 3 0,0 0-4 1,24 15 8-4,6-12-6 3,6-3-12 0,14 3-18-2,10-3-1 2,12 3-15 0,15-3-4 0,3 0-4 0,2 0-3-1,5 0-6 7,-7 0 8-8,-3 0 3 0,6 0-1-1,-7 0-4 3,4 4-2 0,0 9-7 0,-3-1-2 1,5 1-6-2,4-8-2 1,1-2-7 3,6-3 0-10,5 0 0 6,3 0 0 1,-3 0 0 2,1 0 0-4,-15-7 0 1,2 2 0 2,-10-4 0-3,1 4 0 1,-5-4 0 3,5-2 0-2,3-2 0 1,-3-2 0-6,-10 2 0 5,-5 4 0-1,-11 3 0 1,-5 3 0 1,-5 3 0 0,0 0 0-1,-10 0 0-2,4 0 0-2,0 0 0 6,2 0 0-1,3 0 0 2,-2 0 0-9,-1 0 0 4,6 0 0 4,-3 0 0-2,-4 0 0-1,3 0 0 0,4 0 0 3,-1 0 0 0,4 0 0-9,2 0 0 6,-7 0 0 1,4 0 0 0,6 0 0 1,-4 0 0 0,2 0 0-2,6-14 0 5,-6 5 0-12,3 0 0 8,6-2 0 1,-2 1 0 0,-4 5 0-4,-2-3 0 1,-4 3 0 3,2-2 0-1,-4 1 0 0,0 6 0-1,1-3 0 2,2 3 0-5,3 0 0 4,4 0 0-1,3 0 0 1,6 0 0 0,5 0 0 1,6 0 0-2,3 0 0-1,4 0 0 3,5 0 0 0,-5 0 0-3,3 0 0 1,-4 0 0 1,-5 0 0 1,-6 0 0 1,-8 0 0-7,-1 0 0 4,-9 0 0 2,1 0 0 0,3 0 0-4,0 0 0 5,8 3 0-7,3 3 0 5,1 1 0 0,-1-6 0 0,-1 3 0 0,-2-4 0 1,6 0 0 0,0 0 0-3,2 0 0-2,-3 0 0 6,0 0 0-3,-1 0 0 0,-5 0 0 3,-1 0 0-6,-13 0 0 4,-9-5 0 0,-8 0 0-1,-13 3 0 0,-6 2 0 4,-7 0 0-4,-1 0 0 1,-4 25 0-3,-7 16 0 3,-3 12-107 1,-3-1-70-3,-52-2-42 3,22-32-79-3,0 2-192 2</inkml:trace>
    </iact:actionData>
  </iact:action>
  <iact:action type="add" startTime="18065">
    <iact:property name="dataType"/>
    <iact:actionData xml:id="d1">
      <inkml:trace xmlns:inkml="http://www.w3.org/2003/InkML" xml:id="stk1" contextRef="#ctx0" brushRef="#br0">17896 14365 265 0,'0'0'373'3,"0"0"-286"2,0 0 34 4,0 0-2-2,-190-3-34-1,99-14-7 2,-26-14 28 0,-23-2-32 0,-26-14-15-2,-14-6 4 2,-13-10-24 0,-4-11-11 1,-4-2-1-2,1-17-2 8,15-8-11-9,14-13-4 0,16-9-3-2,17-15 2 3,17-12-6 4,15-5 0 2,26 13 7-10,18 20-5 8,24 25-3-8,17 18-2 11,15 5 0-11,6 5 1 3,0-7 0-2,3-5 1 4,27-11-2 0,12-10 1-1,6-5-1 1,15-5 0 6,3 1 0-13,2 3 1 14,1 9 0-13,-6 10 2 9,1 9 10-8,4 4 3 7,2-1-5-7,0 3-6 5,5-2-1 8,0 0 0-15,7-4-1 9,8-8 4-6,2-1-4 6,6 1 8-6,2 8 3 11,3 5 2-11,8 2 2 11,-1 0-1-11,4 4 4-4,0 2-12 8,-14 1 6 9,-7 2-5-12,-13 0-4-4,-3-1-2 9,-16 9 2-5,-6 7 1 5,-13 14 0-7,-10 7 7 11,-8 10-8-12,-8 8 4 12,-7-1 0-12,-5 11-3 7,-2-5 1-3,-2 5-3 0,0 0 3 1,0 0 2 2,0 0 4 0,-18 0 6-2,-28 16-15-1,-19 12-3 8,-8-1 2-12,-20 4-2 7,-14 7 5-4,-7 8-1 3,-1 5 0 5,6-6-6-11,5 1 3 8,15-4-2-5,6-7 0 5,7-4 1-5,13-11 0 4,18-2-2-1,17-11 1 0,15-3 1-5,13-4-2 5,0 0-1 1,4 0-2-1,47-29 0 2,33-20 3-4,19-10 0-1,11-1 2 2,2 2-2 3,-4 8 0 3,-8 5 2-11,-12 10-2 10,-8 6 0-10,-11 9 0 9,-2 5-2-7,-15 5 2 5,-5 5-2-3,-12 2 2 5,-9 1 0-7,-15 2 4 3,-4 0-3-2,-5 0-1 4,-3 2 5 0,-3 42 3-2,0 22-5 0,-24 21 2 4,-30 19 10-7,-6 6-7 5,-1 3-8 1,2-3 0-7,7-17 0 12,7-17 0-15,9-17 0 9,9-12 0 2,9-9 0-7,15 1 0 4,3 7 0-1,21 5 0 3,35 17-51-5,20 3-90 5,-1 6-45-7,-5 0-59 5,-49-54-52 7,-5 1-383-14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0:11:39.2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0349">
    <iact:property name="dataType"/>
    <iact:actionData xml:id="d0">
      <inkml:trace xmlns:inkml="http://www.w3.org/2003/InkML" xml:id="stk0" contextRef="#ctx0" brushRef="#br0">27384 9382 123 0,'0'0'154'9,"0"0"-19"-4,0 0-12 3,0 0-33-4,0 0-12 5,0 0 17-2,0 0-2 1,-4 0-12-1,4 0-11 2,0 0-3-2,0 0-4 1,0 0-2-3,12 0-9 4,12 0 8-2,10-13-7 1,8 0-2 0,7 1-5-1,13 1-3 1,3 2 3 0,4 0 1 6,4 7-9-10,-1-2-10 4,10 1-8-3,13 3 3 3,8 0-4 1,14 0-8 0,7 0 4 1,0 0 0-9,1 3-2 7,3 14 4-1,0 5 1 1,10 3-5 2,-5 4-4-6,6 1-1 5,-1-5 3 2,-2-4 1-8,-2-7-7 8,1-12 3-2,0-2 1-5,-7 0-5 3,-8 0 0 2,-10 0-3 0,-9-8 0-3,-10-4 5 3,5 4-3-6,-7-1 0 5,-2 5 3 1,1 4-1 0,-1 0-1-5,-3 0 2 7,-11 0-3 0,-9 0 0-9,-8 0-1 4,-14 0 0 2,-11 0 0 0,-12 0 2 2,-10 0 0-5,-6 0 1 5,-3 0 0-4,0 0-2-1,0 0-2 3,-3 0-1-1,-53 0-1 5,-33 0 1-1,-26 0 1-10,-19 0-1 6,-16-7 0 2,-16-4 4-1,-19 1-4 1,-19-5 5-4,-17-5-5 2,-14-8 0 2,-9-1-2-1,3-1 2-2,14 11 0 2,10 7 5 5,20 7-1-12,17 5 0 8,11 0-1 0,21 0 2-6,14 5 1 5,19 12-5 1,14-3 1 4,6 1 0-12,15-3-1 6,9-4 1 1,12 2-2 1,16-2 0 0,13-5 0-3,12 2-1 2,8-5 1 0,7 0-2-1,3 0 2-2,0 0 0 3,0 0-4 1,0 0 4-1,7 0 0-3,35 0 0 5,13 4 0-2,20 1-2-1,10 4 2 2,7 3-1-1,8-4 0-3,10 7 0 4,12 3 1-5,23-5 0 5,33 5 0 4,29-3 0-11,30-4 1 6,20-4 2 1,-1-7-1 0,-3 0 1-7,-22 0-1 6,-27 0 4 0,-25 0-6 0,-20 0-5 2,-14 0 5-2,-3 0 2-3,-7 0 1 8,-5-5-3-11,-14-5 0 4,-21-1 0 2,-16-2 0 1,-24 5 0 0,-20 2 0-2,-12 0 0-2,-15 6 0 4,-5-4 0-2,1 4 0 0,-4 0 0 0,0 0 0 0,-44 0 0 1,-54 6 0 2,-54 18 0-5,-38-6 0 3,-35-8 0 2,-50-3 0-5,-25 2 0 5,-19-7 0-2,5 5 0-5,27-7 0 5,31 0 0 1,47 0 0 5,37 0 0-11,39 0 0 10,32 0 0-11,19 13 0 10,21 5-16-10,19 15-119 6,42-20-127 5,0 14-203-9</inkml:trace>
    </iact:actionData>
  </iact:action>
  <iact:action type="add" startTime="33751">
    <iact:property name="dataType"/>
    <iact:actionData xml:id="d1">
      <inkml:trace xmlns:inkml="http://www.w3.org/2003/InkML" xml:id="stk1" contextRef="#ctx0" brushRef="#br0">5979 9390 421 0,'0'0'163'8,"0"0"-18"-4,0 0-6 1,0 0-55 3,0 0-22-1,0 0-4 1,0 0 5-2,0 20 0 3,-6-2-7-2,-1 6-11 2,4 5 10-4,1 2 2 4,2 1-10-1,0 3-17 0,0-4-2-1,0-4 0 1,0-4 4 4,0-3-4-2,0-2-2-10,0 0 1 8,12 2 1 0,9 2 2 0,5 2-2-1,2 3 5 0,3-1-11 13,4-6 6-13,7 0-7-7,0-2-4 12,-1-5 4-12,1-1-10 8,5 3 3 5,-2 0 3-12,-1-1 0 7,6 1 2 6,-2-1-7-12,4-3 4 8,2-2-7-5,0 3 4 9,3-7-1-11,-8 1 1 9,3 4-4-9,-4-5-9 8,7 5 0-8,2-7 0 9,-10 4 0-10,0-1 0 6,-5-1 0-2,-7-1 0 6,-11-2 0-9,-8 2 0 6,-7-4 0 1,0 0 0-7,-6 0 0 5,-1 0 0 0,-2 0 0-1,0 0 0 1,0 0 0 0,0 0 0-1,0 0 0 0,0 0 0 1,0 0 0-2,0 0 0 3,0 0-20-3,0 0-16 3,0 0 1-2,0 0-4 2,0 0-9-1,0 0-27 1,0 0-18-6,0-18 33 11,0 7-87-12,-2 9-74 12,2 2-91-12</inkml:trace>
    </iact:actionData>
  </iact:action>
  <iact:action type="add" startTime="34729">
    <iact:property name="dataType"/>
    <iact:actionData xml:id="d2">
      <inkml:trace xmlns:inkml="http://www.w3.org/2003/InkML" xml:id="stk2" contextRef="#ctx0" brushRef="#br0">8013 9827 89 0,'0'0'524'3,"0"0"-360"5,0 0 21-3,0 0-52 2,0 0-48-2,0 0-4 4,-66 66-17 1,20-15 7-3,-5 11-14 0,-7 1-13 3,0 1-4-6,-1-9-10 4,14-9-10-1,6-8-11 3,10-14-7-1,12-9-2-4,13-13-1 1,4-2 0 2,0 0-21 0,0 0-53 0,0 0-47-3,4 0-27 7,8-12-57-4,-7-3-253-2</inkml:trace>
    </iact:actionData>
  </iact:action>
  <iact:action type="add" startTime="35037">
    <iact:property name="dataType"/>
    <iact:actionData xml:id="d3">
      <inkml:trace xmlns:inkml="http://www.w3.org/2003/InkML" xml:id="stk3" contextRef="#ctx0" brushRef="#br0">7612 9848 695 0,'0'0'248'2,"0"0"-84"5,0 0-20-1,0 0-43 0,0 0-22 1,78 152-8 2,-54-91-17 0,-1 3-3-3,2-4 2 2,5-5-11 0,-9-9-14-1,0-11-18 0,-3-9-6 1,-5-8-4 1,-2-6-3-2,-2-9-26-2,-2-3-38 7,-5 0-55-7,1-11-87 3,-3-7-7-1,0 3-275 0</inkml:trace>
    </iact:actionData>
  </iact:action>
  <iact:action type="add" startTime="35400">
    <iact:property name="dataType"/>
    <iact:actionData xml:id="d4">
      <inkml:trace xmlns:inkml="http://www.w3.org/2003/InkML" xml:id="stk4" contextRef="#ctx0" brushRef="#br0">8300 9667 644 0,'0'0'149'4,"0"0"21"4,0 0-68-3,14 196-15 3,-29-102-1 0,-6-2-4 0,2 7-15-2,1 0-14 3,1-1-6-1,1-14-24 0,7-18-14-2,1-13-8 2,4-24-1 0,4-18-5-1,0-11-51 0,9-9-97 1,19-50-33 1,-11 21-75-2,-5-8-154-1</inkml:trace>
    </iact:actionData>
  </iact:action>
  <iact:action type="add" startTime="35720">
    <iact:property name="dataType"/>
    <iact:actionData xml:id="d5">
      <inkml:trace xmlns:inkml="http://www.w3.org/2003/InkML" xml:id="stk5" contextRef="#ctx0" brushRef="#br0">9039 9893 234 0,'0'0'311'4,"0"0"-228"1,0 0 35 0,0 0-38 2,0 0 35-1,0 0-4 4,-115-30-25-4,30 57 2 3,-15 22-8-3,-1 12-2 1,12 11-12 2,9 6-11-1,18 6-8 3,24 0 3-8,20-2-17 6,18-4-5-1,8-11-3 2,61-15-2 8,20-20-12-16,16-29-5 5,4-3-4-7,-15-38-1 8,-10-23 0 0,-14-14-1 6,-23-14 0-11,-11-8 0 6,-15-11-2-5,-20 5-3 6,-1 6-22-5,0 23-16 2,0 19-28 10,-15 16-30-11,-9 14-93-6,11 25-9 10,2 0-210-5</inkml:trace>
    </iact:actionData>
  </iact:action>
  <iact:action type="add" startTime="36148">
    <iact:property name="dataType"/>
    <iact:actionData xml:id="d6">
      <inkml:trace xmlns:inkml="http://www.w3.org/2003/InkML" xml:id="stk6" contextRef="#ctx0" brushRef="#br0">9687 9791 707 0,'0'0'203'2,"0"0"-7"2,-228 31-61 4,125 22-45-3,5 11-2 4,14 5-13-1,18 7-7 2,15 3 14-6,23 8-1 5,28 10-1-2,0 10-15 1,40-2-31-1,33-18-15 1,20-28-9-1,15-37-1 2,5-22-2-2,-6-34-7 12,-19-55-4-14,-13-26-1-4,-23-14-2 12,-21-4-8-13,-11 1-10 8,-13 22-28 6,-7 19-16-11,0 32-51 10,0 15-45-11,-21 44-70 10,5 0-121-10</inkml:trace>
    </iact:actionData>
  </iact:action>
  <iact:action type="add" startTime="36588">
    <iact:property name="dataType"/>
    <iact:actionData xml:id="d7">
      <inkml:trace xmlns:inkml="http://www.w3.org/2003/InkML" xml:id="stk7" contextRef="#ctx0" brushRef="#br0">10089 10214 649 0,'0'0'227'2,"0"0"-39"4,0 0-65 1,0 0-40 1,0 0 4-1,178 71-9 1,-120-60-20 0,13 4 3 0,8-8-18-2,11-1 2 3,2-6-2-2,16 0-8 1,0 0-12-2,8 0-9 3,-3 0 10-2,-4-8 0 1,-4-7-7 7,-10-1-1-15,-8-2-7 13,-8-6-5-9,-13 4-1 1,-8-2-3 5,-8 0 1-1,-13 2-1 2,-4 4 1-10,-8-2-1 7,-1-3 0-1,-3 1 0 7,0-12-2-13,0-7 1 6,-7-6 0 1,2-7 0 2,-4-6 0-4,-3-6 1 4,-1-5-1-3,-1-2-2 4,-1 2 3-9,1 8 0 4,-4 15-1 3,-1 16 1-2,2 14 0 3,-4 6 0-6,0 10-1 4,0 0 2-1,0 0-2 3,0 0 2-2,0 0-1-3,0 0 0 3,0 0-1 0,-32 20 1-1,-10 6 0 0,0-2 1 2,-3 3-1 0,0-4 0 0,3-3 0-6,3 1 0 4,6-11 0 5,12 0 0-9,11-5 0 6,4-5 0-2,6 0 0 1,0 0 0-2,0 0 0 6,0 0 1-6,0 0-1 2,16-3 2-4,19-14-2 4,5-3 1 1,4-6-1-1,6-6 0 2,13-4 0-7,-1 2 0 6,-12 2 0 0,-8 8 0-5,-16 13 0 3,-7 11 0 2,-1 0 2 2,0 17 2-8,5 29 7 6,-3 12-6-2,-5-2-1 2,-4-6-4 3,-4-13 5-10,2-5-5 8,-6-9-2-7,2-3 0 6,2-2-25-2,-1-10-32 2,-3 2-45-1,6-10-30 4,-9 0-100-11,0 0-124 7</inkml:trace>
    </iact:actionData>
  </iact:action>
  <iact:action type="add" startTime="42601">
    <iact:property name="dataType"/>
    <iact:actionData xml:id="d8">
      <inkml:trace xmlns:inkml="http://www.w3.org/2003/InkML" xml:id="stk8" contextRef="#ctx0" brushRef="#br0">14660 4899 479 0,'0'0'242'3,"0"0"-104"5,0 0-5 0,0 0-68 0,0 0-13-4,0 0 2 3,0 0 2 1,0 0 1 1,0-7 7-3,0 7 8 2,0 0-15 1,0 0-11-2,1 0 3-1,11 0-5 2,0 0-6 1,5 0-21 1,-1 0 6-4,2 0 1 0,-3 0-5 1,1 0 2 4,2 0 1-5,-6 3-8 0,3-3-6 2,3 0-4 3,-1 0 8-9,-4 4-6 6,2-3 4 4,1 2 5-6,5 2-3 2,2-5 0 5,-1 2 0-8,5 3 4 1,-6 1-2-2,0 1-6 4,0-2 1 0,-6 1-8 2,1-4 1-7,1-2 1 6,-4 4 0 2,2-4-3-7,0 3 3 3,2 2-1 2,2 3-2 0,-1 2 2 2,-3-2-2-9,2-3 1 4,-4 2 1 6,3 1 0-2,-1 1 0-6,3 2-1 4,2 4 3-3,2 1-3 3,-2-3 3 5,1-1-2-11,-3-1 2 6,-2-1-2 1,3 3-1-6,2-1 1 5,-6 6-1 1,3-1 4 4,-1-1-5-11,4 3 5 7,-5-1-4 1,-1 2 1-5,5 2-2 4,-6 5 1-4,3 2 1 4,-4 0-1 2,-1-7 0-9,-1 3 0 5,-5-11 0 2,4 6-1 1,1 5 1-6,2 14-1 6,4 10 1 2,1 9-1-10,-3 6 0 7,1 3 2-4,0-3 0 6,-4-3 1-7,2-9-3 5,-2-2 1-1,-8-16 2-4,4-8-2 7,-5-9 1-8,-3-5-1 10,0-1 1-9,3 2-1 4,0-4 0-2,1 2-1 5,-4-4 2-5,3 6-2 7,-3-5 0-12,0 2 1 5,0-8-1 3,0-2 0-2,0 0 0 5,0 0-1-9,0 0 0 4,2 0-2 4,-2 0-14-8,0 0-32 10,0 0-28-9,0 0-42 4,0 0-51-2,0 0-55 2,0 0-23-1,-9 0-133 2</inkml:trace>
    </iact:actionData>
  </iact:action>
  <iact:action type="add" startTime="43976">
    <iact:property name="dataType"/>
    <iact:actionData xml:id="d9">
      <inkml:trace xmlns:inkml="http://www.w3.org/2003/InkML" xml:id="stk9" contextRef="#ctx0" brushRef="#br0">15693 6583 502 0,'0'0'236'3,"0"0"-43"0,0 0-28 4,0 0-74 1,0 0-10 0,0 0-7-1,0 0-48 1,-21 31 33 1,-16 7 5-2,2 4-17 1,0-5-10-1,5 1-1 1,4-7-9 0,10-4-16 1,5-13-7-4,2-5-4 5,8-6 0-4,1-3-2-1,0 0-23 5,0 0-55-3,0 0-39 2,0 0-7-5,0-23-67 4,0 8-95 2,0 0-170-3</inkml:trace>
    </iact:actionData>
  </iact:action>
  <iact:action type="add" startTime="44261">
    <iact:property name="dataType"/>
    <iact:actionData xml:id="d10">
      <inkml:trace xmlns:inkml="http://www.w3.org/2003/InkML" xml:id="stk10" contextRef="#ctx0" brushRef="#br0">15693 6583 257 0,'-196'-43'350'2,"201"43"-176"5,-1 0-2 0,-1 0-58-1,2 0-19 1,-1 12-28 1,8 4-7-1,2 17 14 1,4 7 2 0,-1 9-23 0,7 9-13 0,3 1 11 0,-3-3-18 1,-1-10-17 0,-4-13-8-2,-2-12-7-4,-5-12-1 6,1-9-4 0,3 0-26 2,5 0-25-9,-4-25-35 6,-5 0-62-1,-12 14-55 1,0 2-190-2</inkml:trace>
    </iact:actionData>
  </iact:action>
  <iact:action type="add" startTime="44656">
    <iact:property name="dataType"/>
    <iact:actionData xml:id="d11">
      <inkml:trace xmlns:inkml="http://www.w3.org/2003/InkML" xml:id="stk11" contextRef="#ctx0" brushRef="#br0">16625 6244 354 0,'0'0'110'4,"0"0"42"5,0 0 1-6,0 0-38 5,0 0 16 0,0 0-8 0,13-26-52-2,-13 45 13 2,0 29-5 0,0 16-8 1,0 5-8-3,-4 6-19 2,-5 7 5 0,0 2-13 0,1 0-5-2,4-7-8 1,1-13-8 5,-2-14-1-1,5-19-10-11,0-10-2 13,0-12-2-2,0-6 0-9,0-3-2 8,0 0-39-7,0 0-38 4,0 0-48 2,0-33-23-4,0-2 29 5,0 1-11-3,0 1-58 1,0 23-161 2,0-2-127-7</inkml:trace>
    </iact:actionData>
  </iact:action>
  <iact:action type="add" startTime="44975">
    <iact:property name="dataType"/>
    <iact:actionData xml:id="d12">
      <inkml:trace xmlns:inkml="http://www.w3.org/2003/InkML" xml:id="stk12" contextRef="#ctx0" brushRef="#br0">16629 6705 183 0,'0'0'142'3,"0"0"-37"-1,0 0 3 6,0 0-5 1,0 0 33-3,0 0-29 3,17-17-9-4,-17 17-15 5,0 0-23-5,0 0-34 8,-14 0-3-7,-28-3 63 0,-10 3-41 0,-6-3-5 2,-8 3-4 3,-9 0-1-5,9 0-22 1,7 0-5 0,14 0-1 11,12 0 4-12,9 0-1-6,15 0 13 10,6 0 1 0,3 0 3-8,0 0 17 5,0 0 6 0,0 0-8 1,0-5-8 0,3-13-7 0,12-12-21-2,9-5-4 3,-6-4 1 4,3-2 1-12,-5 3-4 9,-2 2 0 2,-7 20 0-10,2 4-1 8,-7 5-28-8,1 6-75 9,-3 1-112-6,0 0-89 2</inkml:trace>
    </iact:actionData>
  </iact:action>
  <iact:action type="add" startTime="45739">
    <iact:property name="dataType"/>
    <iact:actionData xml:id="d13">
      <inkml:trace xmlns:inkml="http://www.w3.org/2003/InkML" xml:id="stk13" contextRef="#ctx0" brushRef="#br0">15932 7259 428 0,'0'0'213'2,"0"0"-29"3,0 0-55 3,0 0-69 0,0 0 6-3,0 0 10 5,0 0-20-6,38 168-1 5,-22-123-14-1,1 3 5 0,1 1-4 3,-8-3-7-3,4 7-1-3,-1-4-7 1,-2 0-6 1,-3-2 0 1,-8-4 3 0,5 0-2 0,-5-1-14-2,0-7 1 2,0-2 1 10,-16 3-7-14,-11-3 2-4,-9-2-4 13,-2-3-1-9,-11 2 1 4,-2-2-1 10,-10 2 1-11,-5-4 0-7,3-4 2 15,-6 0-2-11,1-12 1-4,2 6-2 10,-3-7 0 4,6-4 1-9,2 0-1-2,6-5 0 4,2 0 0 0,8 0 0 4,2 0 1-8,7 0-1 5,-1 0 0 6,5 0 0-12,8 0 0 8,8-5 0-6,4 0 0 4,9 5 0-3,1-4 0 3,2 4 2 4,0 0-1-2,0-3 5-9,0 3 12 6,0 0 6 9,0 0-13-15,0 0-6 5,0 0-2 2,0 0-1 0,0 0-2 0,9 0 1-2,-4 0-1 3,2 0 0-2,-2 0 3 2,-5 0-2 0,3 0 0-4,-2 0 0 2,5 0-1 3,2 0 0-7,2-2 0 10,-1-10-1-7,6-2-3 6,2-10 3-10,5-1 0 8,8-8 1-4,-2 2-1 6,5-2 2-10,-1 7-2 8,-1 1 2-6,-7 0-2 8,-3 5 2-9,-14 9-1 11,2 5 1-11,-9 6 0 9,0 0-1-12,0 0 0 9,0 0-5-1,0 0-11-1,-12 26 16 3,-17 6 9 0,-9 5-2-8,-2 1-6 6,1 0 5 9,2-3 0-11,5-6-1-6,11-3 4 9,5-2 6-5,5-5 8 8,11-4 5-6,0-2 8 5,0 0 7-9,11-1 3 8,26 1-16-5,11 0-6 3,4 2 13 7,1 3 5-12,-4 2-42 5,-3-2 0-3,-7 3 0 7,-7-9 0-10,-13-3 0 13,-1-5 0-13,-10-2 0 10,-5-2 0-10,2 3 0 8,-5-3 0-6,0 2 0 2,0-2 0 2,0 4-30-1,0-2-132 2,0 5-82 0,0 1-98-3</inkml:trace>
    </iact:actionData>
  </iact:action>
  <iact:action type="add" startTime="55524">
    <iact:property name="dataType"/>
    <iact:actionData xml:id="d14">
      <inkml:trace xmlns:inkml="http://www.w3.org/2003/InkML" xml:id="stk14" contextRef="#ctx0" brushRef="#br0">11241 18720 381 0,'0'0'273'5,"0"0"-143"2,0 0 36-1,0 0-79 3,0 0-14-3,0 0-23 3,0 0 8-4,86 0-3 4,-72 0 6-1,-5 0 5 1,3 0 0-5,0 0-24 4,-3 0 5 1,12 0-16-1,-3 0 7-1,6 0-8 1,0 0-6 2,4 0-2-4,-1 0-2 0,0 0 8 1,-6 0-5 5,1 0-2-4,1 0-2-6,-1 0 3 10,5 0-9 7,-6 0 2-10,-5 0-4-9,5 0 0 0,-4 0 0 10,1 0 3-4,6 0-4 8,-6 0 0-11,6 0-1 8,-7 0-4-9,7 0 4 8,-7 0-4-1,1 7 4-5,-2-7-4 8,8 0 1-8,-3 5 3 5,3-5-2-5,1 3-1 4,-4 0-2 7,3 0 2-13,-3 3-3 7,3-6 3-5,-1 5 1 5,-4 1 2 3,4-6 0-10,0 7-4 12,-5-2-5-12,2-2 0 10,-4 2 0-11,4 2 0 7,-5-2 0 2,4-1 0-6,-2 1 0 6,4 0 0-4,-4 2 0 1,7-2 0 5,0-5 0-8,2 0 0 9,-1 0 0-10,5 0 0 6,-1 0 0-4,0 0 0 10,0 0 0-13,-2 0 0 10,0 0 0-10,-9 0 0 3,0 0 0 9,1 0 0-11,2 0 0 6,0 0 0 4,1 0 0-11,7 0 0 3,-8 0 0 6,0 0 0-7,-3 0 0 5,1 0 0 0,0 0 0-5,-2 0 0 10,1 0 0-12,1 0 0 12,7 0 0-12,1 0 0 9,1 0 0-9,5 0 0 9,-2 0 0-7,4 0 0 3,-2 0 0 7,-3 0 0-10,1 0 0 5,-1 0 0-5,-2 0 0 6,2 0 0-6,2 0 0 4,2 0 0 4,-3 0 0-9,1 0 0 4,5 0 0 6,-5 0 0-10,5 0 0 5,-1 0 0 0,4 3 0 4,2-3 0-10,-6 2 0 8,6-2 0-5,1 4 0 6,-1-4 0-6,2 0 0 4,-12 6 0-5,6-6 0 4,-5 0 0 7,-3 0 0-13,6 0 0 7,2 5 0-3,-2-5 0 6,-1 6 0-8,-2-6 0 4,3 0 0-4,-2 0 0 6,3 0 0-6,1 0 0 5,-7 0 0 3,7 0 0-8,-4 0 0 5,2 7 0-4,-2-7 0 5,-5 0 0-7,4 0 0 8,-11 3 0 2,5-1 0-11,0-2 0 4,-6 0 0 1,6 3 0-1,-6-3 0 3,4 0 0 1,5 5 0-2,-2-5 0-4,10 7 0 3,-7-7 0 7,1 5 0-12,-4-5 0 6,2 4 0 3,-3-2 0-7,-2-2 0 4,-4 3 0-1,3-3 0 3,3 6 0-8,4-6 0 8,1 0 0 0,2 0 0-4,8 0 0 4,-1 0 0-6,0 0 0 3,4 0 0 5,-6 0 0-8,2 0 0 2,-6 0 0 4,-2 0 0 3,-7 0 0-11,-4 0 0 11,-1 0 0-12,0 0 0 8,3 0 0-4,1 0 0 4,7 0 0 0,1 0 0-3,9 0 0 6,-4 0 0-10,0 0 0 4,1 0 0 6,-3 0 0-6,-3 0 0 2,-8 0 0-4,0 0 0 6,-4 0 0 0,-3 0 0-6,-4 0 0 6,-1 0 0 1,1 0 0-9,-4 0 0 4,8 0 0 3,-6 0 0 0,0 0 0 2,1 0 0-9,4 0 0 6,-5 0 0-2,1 0 0 2,1 0 0 1,-4 0 0-3,4 0 0 3,4 0 0 2,1 0 0-8,7-6 0 6,2 1 0-1,2 1 0-3,-2-1 0 1,5-2 0 5,-1-1 0-1,6 3 0-6,3-2 0 4,-7-4 0-1,-2 5 0 0,-7 2 0 3,-1 2 0-7,-2 2 0 6,-2-3 0 2,-4 3 0-4,-2 0 0-1,-7 0 0-1,4 0 0 3,-8 0 0 6,0 0 0-12,-3 0 0 8,0 0 0-4,0 0 0-2,0 0 0 6,0 0 0-5,0 0 0 10,0 0 0-14,0 0 0 6,-8 0 0 4,-32 15 0-5,-32 11-250 7,30-9-184-11,-3-8-536 4</inkml:trace>
    </iact:actionData>
  </iact:action>
  <iact:action type="remove" startTime="58543">
    <iact:property name="style" value="instant"/>
    <iact:actionData xml:id="d15" ref="#d14"/>
  </iact:action>
  <iact:action type="add" startTime="58468">
    <iact:property name="dataType" value="strokeEraser"/>
    <iact:actionData xml:id="d16">
      <inkml:trace xmlns:inkml="http://www.w3.org/2003/InkML" xml:id="stk15" contextRef="#ctx0" brushRef="#br1">19746 23158 477 0,'0'0'87'4,"0"0"35"1,0 0-43 2,0 0-31 1,0 0-18 1,0 0-15-3,23 3-11 2,-23-3-4 1,7 5-14-1,-7 1-119-3,0 5-318 28</inkml:trace>
    </iact:actionData>
  </iact:action>
  <iact:action type="add" startTime="58760">
    <iact:property name="dataType" value="strokeEraser"/>
    <iact:actionData xml:id="d17">
      <inkml:trace xmlns:inkml="http://www.w3.org/2003/InkML" xml:id="stk16" contextRef="#ctx0" brushRef="#br1">19746 23158 355 0,'89'125'0'35,"-89"-125"-15"-35</inkml:trace>
    </iact:actionData>
  </iact:action>
  <iact:action type="add" startTime="60124">
    <iact:property name="dataType"/>
    <iact:actionData xml:id="d18">
      <inkml:trace xmlns:inkml="http://www.w3.org/2003/InkML" xml:id="stk17" contextRef="#ctx0" brushRef="#br0">11308 18727 561 0,'0'0'204'3,"0"0"-40"5,0 0-21-2,0 0-67 1,0 0-6-1,0 0-7 1,0 0-9 1,175 0 3 1,-147-7-3-3,1 7-7 1,1-6-6 2,1 6-8 0,4 0 3-2,-1 0-1 0,-3 0-3 1,7 0-7-1,-1 0 0 1,-4 0-4-1,4 0-2 3,4 0-5-3,-7 0 2-1,2 0 2 13,-4 0-4-13,0 0-2-6,-6 0-6 13,2 0 0-13,-1 0 4 8,-4 0-4 0,-1 0-3 2,1 0-1-6,-1 0 2 5,2 0-2 5,-5 0 2-12,2 0-2 7,0 0 2-3,-3 0 4 6,2 0 6-9,2 0-2 10,-3 0-2-11,2 0-3 10,0 0-2-12,0 0-1 8,0 0-1 3,6 0-1 2,-1 0-1-10,6 0 3 0,-3 0-3 5,1 0-1 6,-2 0 2-12,-7 0 4 7,5 0 3-3,0 0 5 1,1 0-2 3,-1 0-4-6,-2 0-4 7,3 0 1-1,4 0-2-6,-5 0 0 6,6 0-1-7,-3 0 2 5,1 6 0 1,1-6 1-4,4 7 3 3,-7-7-4-1,3 0-4 7,1 0 0-12,1 0 0 5,6 0 0 7,1 0 0-12,-3 0 0 9,1 0 0-7,-2 0 0 2,-2 0 0 8,-6 0 0-12,1 0 0 9,-2 0 0-7,-6 0 0 5,3 0 0-2,-3 5 0 4,3-5 0-7,-1 0 0 4,4 0 0 0,-1 0 0-2,5 3 0 2,2-3 0 4,6 3 0-10,1-3 0 8,-1 0 0-5,2 0 0 5,-4 3 0-6,3-3 0 5,-8 6 0 5,4-6 0-12,0 0 0 10,-5 5 0-9,12 1 0 9,-1 1 0-11,3-2 0 9,-2-2 0-5,1 2 0 4,-2-5 0-4,3 0 0 3,-1 0 0 3,0 0 0-6,-1 0 0 2,-2 7 0 7,-4-7 0-12,-1 5 0 8,-6-5 0-7,-2 4 0 5,2-2 0 4,-4-2 0-8,-3 3 0 11,6 2 0-12,5-5 0 12,1 0 0-12,-1 7 0-3,3-7 0 8,-5 0 0 3,-1 0 0-6,-1 0 0 5,-1 0 0-5,5 0 0 5,-3 5 0 0,-1-2 0-5,0-1 0 2,6 2 0-2,2 2 0 3,-6-6 0 5,3 0 0-10,-1 0 0 7,-5 0 0-6,2 0 0 6,-1 0 0-6,-2 0 0 4,2 0 0 6,-1 0 0-12,-1 0 0 12,5 0 0-12,1 0 0 9,-2 0 0-8,5 0 0 7,-1 0 0-6,8 0 0 4,-3 0 0 1,-3 0 0-5,1 0 0 5,-5 0 0-2,0 0 0 3,-5 0 0-4,-5 0 0 4,3 0 0-5,-3 0 0 4,1 0 0 0,-1 0 0-5,3 0 0 4,-2 0 0 4,2 0 0-10,-3 0 0 5,-1 0 0 4,-1 0 0-8,2 0 0 6,0 0 0-2,-3 0 0 9,3 0 0-16,-9 0 0 10,0-6 0-5,1 0 0 10,-2 3 0-12,-1 3 0 9,-2-5 0-11,-4 5 0 5,2 0 0 4,-6 0 0-2,-3 0 0 5,0 0 0-12,0 0 0 3,0 0 0 7,0 0 0-2,1 0 0-4,-1 0 0 1,0 0 0 3,0 0 0-2,0 0 0 2,0 0 0-2,0 0 0 2,0 0 0-5,0 0 0 6,0 0 0-6,0 0 0 4,3-7 0 0,5 7 0 0,1 0 0-2,0-5 0 2,4 5 0 4,-2-3 0-1,-2 1 0-10,0-2 0 6,-2 4 0 7,1 0 0-11,-7 0 0 4,-1 0 0 2,0 0-11-2,0 0-95 4,0 0-58-11,0 6-52 9,0 17-192-1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06:18.85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808">
    <iact:property name="dataType"/>
    <iact:actionData xml:id="d0">
      <inkml:trace xmlns:inkml="http://www.w3.org/2003/InkML" xml:id="stk0" contextRef="#ctx0" brushRef="#br0">906 1946 792 0,'0'0'189'8,"0"0"-75"-2,0 0-9 0,0 0-17 2,0 0-6 0,0 0-5 0,18-15-7-2,-18 15 7 2,0 0 0 0,-30 40-12 0,-16 22-8-2,-12 4-17 2,-5 10-7 0,-2-1-11 0,6-5-13-2,5-9-3 2,12-15-3 0,10-17-1 0,11-9-2-1,8-10 0 0,13-10-1 1,0 0 1-1,0 0-33 0,0 0-9 22,5 0-32-28,20 0-48-1,-1 0-37 0,-3 0-76 8,-17 0-82 0,-1-4-380 2</inkml:trace>
    </iact:actionData>
  </iact:action>
  <iact:action type="add" startTime="5229">
    <iact:property name="dataType"/>
    <iact:actionData xml:id="d1">
      <inkml:trace xmlns:inkml="http://www.w3.org/2003/InkML" xml:id="stk1" contextRef="#ctx0" brushRef="#br0">504 1905 313 0,'0'0'224'5,"0"0"-108"4,0 0 20-3,0 0 18 2,0 0-14 0,0 0-22 0,-9-25 11-2,9 25 10 2,25 20-42 0,16 23-37 0,1 16 14-3,-1 7-16 4,-3 0-11-1,-7-2-15 0,1-8-9-3,-13-13-15 4,-11-12-2 0,-1-14-6-3,-7-6 0 0,0-9-20 2,0-2-45 0,0 0-55-2,0 0-54 3,0-9-84-2,0-6-133 1</inkml:trace>
    </iact:actionData>
  </iact:action>
  <iact:action type="add" startTime="5671">
    <iact:property name="dataType"/>
    <iact:actionData xml:id="d2">
      <inkml:trace xmlns:inkml="http://www.w3.org/2003/InkML" xml:id="stk2" contextRef="#ctx0" brushRef="#br0">1632 1842 482 0,'0'0'335'6,"0"0"-172"1,0 0-48 1,0 0-31-1,0 0-20 0,0 0-7 1,28-9 11-2,-28 9-1 2,0-6-15 0,-11 0-2 0,-24 1 5 0,-6-2-14-2,-8 7-13 3,-2 0-3-2,-1 0-12-1,4 0-5 2,6 9-1 0,5 7 2 0,16 2 0 0,7-1 6-2,8 1 5 2,6 3 6 0,0 4 0 0,0 11 0-2,33 2-14 2,12 5-7 0,7-2-1 3,-7-4 0-6,-4 0-2 11,-13-4-2-15,-10-8 2 5,-14-4-2 0,-4 0-2 2,0-1 2 0,0 5-3 0,-30 3 3-2,-20-3 0 3,-6 4-2-2,-7-3 2 1,5-4-4 1,3-2-1-3,7-4-109 1,6-1-84 2,39-15-144-3,3 0-642 20</inkml:trace>
    </iact:actionData>
  </iact:action>
  <iact:action type="add" startTime="6356">
    <iact:property name="dataType"/>
    <iact:actionData xml:id="d3">
      <inkml:trace xmlns:inkml="http://www.w3.org/2003/InkML" xml:id="stk3" contextRef="#ctx0" brushRef="#br0">897 2662 717 0,'0'0'233'5,"0"0"-137"2,0 0-9-1,0 0-13 0,0 0-11 2,0 0 6 0,0 0 2 0,-4 127-11 0,-4-80-11-2,8 2-6 2,0 3 1 0,0 4-2-2,0-1-10 2,0-3-8 0,8 3-5 0,13 0-7 0,4 7-1-2,5-5 0 2,1 4 2 3,4 0 4 3,-1 0 3-13,1 3-8 7,2-3-2 4,-6 0 3-10,8 5-2 3,-7 0-10 3,1-2 2 0,-2-2-2 1,-6-7 0-4,-1-12 0 3,-7-8-1 0,-4-9 3-2,-8-8-3 2,-2-10 0 0,-3-5 1 0,0 0-2 0,0 1 1-1,0-2-1 2,0-2-3-1,0 3 0-3,0-3-1 5,-6 0 1-3,-30 0 2-1,-9 0 1 0,-13-9 1 2,-1-2 0 3,0-2 0-5,3 5 0-2,5-4-1 5,11 4 0-1,9 0 1 0,5-1-1-2,13 0 0 3,8 7 1-2,2-3 0 0,3 3 1 0,0 2 0 0,0 0 2 2,0 0 4-1,0 0 1-2,0 0 1 2,0 0 8-1,24 0-8 2,9 0 5-3,1 0 3 2,8 2 2 0,6 14 0 0,-2-5-6-2,-4-2 4 2,-3-2-4 0,-10 3 2 0,-7-5 1-3,-4-2-5 5,-10 0-11-3,2-3 0 1,-7 0 0-3,0 0 0 4,-3 0 0-2,4 0 0 2,-4 0 0-2,0 0 0 3,3 0 0-2,3 0 0 1,2-13 0-7,-4-11 0 7,-1-8 0-2,3-3 0 1,-3-9 0 0,-1 1 0 1,1 2 0-3,4 1 0 2,-1 1 0-3,-3 1 0 4,5-8 0-2,-4-5 0 1,2 0 0 0,-3 0 0-2,-1 11 0 2,1 14 0 0,-3 6 0-1,7 8-5 0,10 12-135 2,-11 0-145-2,6 0-205-2</inkml:trace>
    </iact:actionData>
  </iact:action>
  <iact:action type="add" startTime="9054">
    <iact:property name="dataType"/>
    <iact:actionData xml:id="d4">
      <inkml:trace xmlns:inkml="http://www.w3.org/2003/InkML" xml:id="stk4" contextRef="#ctx0" brushRef="#br1">3010 930 119 0,'0'0'254'5,"0"0"-72"2,0 0-15 1,0 0-25-2,0 0-29 2,0 0-27 2,0 0-11-4,17-6-11 0,-17 6-8 3,0 0 3-2,0 0 9 1,0 0 2-2,-17 24-10 2,-24 11-13 0,-4 3-24 0,0-2-11-2,-9 5-9 2,8-8-2 0,4-5 0 0,4-4-1-1,19-7-3 0,7-5-3 2,6-4-24-2,6-3-31-1,0-1-43 2,9 0-80 0,7-4-33 0,-1 0-197-2</inkml:trace>
    </iact:actionData>
  </iact:action>
  <iact:action type="add" startTime="9477">
    <iact:property name="dataType"/>
    <iact:actionData xml:id="d5">
      <inkml:trace xmlns:inkml="http://www.w3.org/2003/InkML" xml:id="stk5" contextRef="#ctx0" brushRef="#br1">2768 899 428 0,'0'0'419'1,"0"0"-292"7,0 0-14 1,0 0-42-2,0 0-10 0,0 0-23 2,62 49 17-2,-42-6 11 2,1 6-10-2,3 7-9-1,-3-3-11 2,-4-4-17-2,-8-6-11 2,1-11-8 0,-4-13-1 0,-6-7-24-3,0-12-80 3,0 0-75 1,0-17-193-1</inkml:trace>
    </iact:actionData>
  </iact:action>
  <iact:action type="add" startTime="9863">
    <iact:property name="dataType"/>
    <iact:actionData xml:id="d6">
      <inkml:trace xmlns:inkml="http://www.w3.org/2003/InkML" xml:id="stk6" contextRef="#ctx0" brushRef="#br1">3479 461 683 0,'0'0'160'6,"0"0"-2"1,12 179-41 1,-12-95-42-2,0 10-20 2,-11 5-17 0,2-8-7 0,0-3-9-2,-1-12-17 2,4-25-5 0,-5-16-8 0,10-20-46-1,1-15-43 0,0-2-78 2,0-28-149-2,0-3-150-1</inkml:trace>
    </iact:actionData>
  </iact:action>
  <iact:action type="add" startTime="10157">
    <iact:property name="dataType"/>
    <iact:actionData xml:id="d7">
      <inkml:trace xmlns:inkml="http://www.w3.org/2003/InkML" xml:id="stk7" contextRef="#ctx0" brushRef="#br1">3782 1223 767 0,'0'0'256'3,"0"0"-124"5,0 0-43 0,0 0 30 1,0 0-14-4,-220 50-34 3,116-31-10 0,9 2-36 0,18 0-14-2,8 2-11 2,17 0-3 1,10 1-82-2,42-19-99 0,0-5-164 0</inkml:trace>
    </iact:actionData>
  </iact:action>
  <iact:action type="add" startTime="10561">
    <iact:property name="dataType"/>
    <iact:actionData xml:id="d8">
      <inkml:trace xmlns:inkml="http://www.w3.org/2003/InkML" xml:id="stk8" contextRef="#ctx0" brushRef="#br1">3683 1519 656 0,'0'0'274'5,"0"0"-148"3,0 0-66-2,0 0-28 2,0 0 29 0,0 0-24 0,-197 9-5-2,124 6-5 2,-2 3-6 0,17 2-6 0,13-1 3-2,16 4 5 2,11-1 7 0,15 0-1 0,3 2-1-2,0-4-14 2,11 2-8 0,28 3-5 0,15-3 4-1,-5 4 2 0,2 2 1 1,-9 0 3 0,-15-3 5 1,-9-1 8-2,-14-7 4 1,-4-2-14 0,0-4-14-4,-4-1-1 6,-38 1 0-2,-12-5-1 2,-4-1-1-6,-2-2-11 5,4 0-48-2,9-3-71 1,33 0-102-3,13 0-408 3</inkml:trace>
    </iact:actionData>
  </iact:action>
  <iact:action type="add" startTime="11198">
    <iact:property name="dataType"/>
    <iact:actionData xml:id="d9">
      <inkml:trace xmlns:inkml="http://www.w3.org/2003/InkML" xml:id="stk9" contextRef="#ctx0" brushRef="#br1">3331 2361 733 0,'0'0'172'6,"0"0"-52"0,0 0-28 2,0 0-23 0,0 0-11 1,-35 183 0-4,32-150 2 3,0 3-5 0,3-8 2 0,0-3-11-2,0-9-4 2,0 1 7 0,23-3 1 0,18 4-22 0,12 1-6-2,7-8-2 2,11-9 2 0,12-2-5-2,3 0 1 4,6 0-7-1,2 0-1-2,0-11-3-2,-4 0 5 4,-8 4-4-2,-9 3 2 3,-13-1-3-6,-16 5 4 5,-6 0-2-1,-14 0-4 0,-3 0 2-2,-7 0-2 1,-10 0 1 0,-4 0-3 2,0 0-1-3,0 0-1 2,0 0-1 0,0 0 0 0,0 0 1-2,0 0 1 2,0 0-2 0,0 0 0 0,0 0-2-2,-4-2-1 2,-38-9 1 0,-24-13 2 1,-6-2 0-5,2-3-2 7,4 0-1 0,9 5-3-4,18 6 3-4,16 8-9 5,12 7 9-1,4-1 0 0,7 4 3 1,0 0 2-1,0 0 2 1,4 0 5 0,38 0-8-2,9 17 3 2,7 11-2 0,-3-3 10 0,-4 6 0-2,-12 0 8 2,-4-3-2 0,-13-2 0 1,-8 1 3-4,-11-1-6 3,-3 6-2 0,0 2-5 0,0 4-1-2,-29-3-7 2,-5-4 4 0,-4-3-4 0,7-12-1-1,-1 2-4 0,6-3-29 2,5-8-38-2,3 0-67-1,7 1-85 2,11-8-115 0,0 6-774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06:18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797">
    <iact:property name="dataType"/>
    <iact:actionData xml:id="d0">
      <inkml:trace xmlns:inkml="http://www.w3.org/2003/InkML" xml:id="stk0" contextRef="#ctx0" brushRef="#br0">20338 4242 745 0,'0'0'64'5,"0"0"46"2,0 0 25 1,0 0-22-1,0 0 0 0,0 0-5 1,0 0-1 0,-4 0-13-2,22-2-8 2,30-10-27 0,21 1-8 0,16-6-8-2,18 1-14 2,12 3-3 0,2 0-5 0,-9 2 8-2,-5 2-2 4,-12 7 4-4,-16-5-15 3,-15 7 4-3,-19 0 0 4,-18 0-20-1,-13 0 0-3,-10 0 0 2,0 0 0-4,0 0 0 5,0 0 0-2,-13 0 0 0,-42-14 0 1,-25-14 0 0,-20-10 0 2,-11-12 0-5,-2-8 0 3,-1-1 0-1,14-1 0 2,10 4 0-4,20 8 0 5,11 7 0-2,19 14 0-2,15 11 0 0,11 4 0 1,11 3 0 1,3 7 0 0,0-1 0 0,0 3 0-2,0 16 0 3,21 52 0-1,14 27 0-1,3 16 0 0,9-1 0 1,-1 0 0 0,2 0 0-2,3-8 0 3,-9-9 0-2,-6-9 0 2,1-15 0-4,-7-5 0 3,-5-8 0 0,-4-13 0 1,-4-15 0-4,-7-13 0 2,-8-12 0 1,-2-3 0 0,3 0 0-1,-3 0 0 0,6-12 0 2,-3-39 0-1,-3-31 0-2,0-22 0 2,0-13 0 0,0-18 0 0,0-16 0-2,0-17 0 2,0-7 0 2,1 7 0-1,2 22 0-3,5 27 0-1,-2 34 0 3,1 26 0 0,-2 21 0-2,-1 18 0 1,-1 15 0 1,-3 5 0 0,0 0 0-1,0 0 0 0,0 8 0 2,-3 40 0-1,-30 26 0-2,-9 16 0 2,-4 11 0 0,-11 12 0 0,-3 9 0-2,2-3 0 2,-3-12 0 1,7-14 0-1,0-18 0-3,12-17 0 3,14-16 0 0,7-14 0-1,9-14 0-1,7-5 0 2,5-5 0 1,0-3 0-1,0-1 0-2,0 4-42 1,17-1-79 3,11 8-84-3,-11-8-101 0,-5 9-333 2</inkml:trace>
    </iact:actionData>
  </iact:action>
  <iact:action type="add" startTime="12399">
    <iact:property name="dataType"/>
    <iact:actionData xml:id="d1">
      <inkml:trace xmlns:inkml="http://www.w3.org/2003/InkML" xml:id="stk1" contextRef="#ctx0" brushRef="#br0">19501 7947 655 0,'0'0'206'4,"0"0"-55"4,0 0-41-2,0 0-38 3,0 0 14-4,0 0 7 3,0 9 11 0,22-9-8 0,22 0-47 0,19 0 12-2,20 0-15 2,16-8-5 0,12-10-4-2,2-7-9 2,-2 5-1 0,-11 7 0 0,-13 0 0 0,-8 13 7 0,0 0-5 0,-10 0-2-1,2 0-6 2,-4 5-6-3,-15 10-10 2,-5-2-5 1,-14-8 0-4,-8 1 0 3,-12-4 0-1,-8 2 0 0,-2-4 0-1,-3 0 0 3,0 0 0-2,0 0 0 1,0 0 0-2,0 3 0 2,0-1 0 1,0 7 0-2,-32 3 0 0,-23 1 0 1,-18 8 0 0,-20-3 0 0,-6-6 0 0,-10-2 0 1,2 3 0-1,-10-3 0-3,0 3 0 1,-1 2 0 2,4-2 0 0,8 3 0 0,9-6 0 3,16 0 0-6,17-3 0 2,12 0 0-1,19-4 0 1,18 0 0 1,9-3 0 1,1 0 0-3,5 0 0 0,0 0 0 2,0 0 0 0,38 0 0 1,41-18 0-3,33-2 0 3,12 2 0-2,9 5 0 2,-4 0 0-4,-8 2 0 3,-3 2 0 3,-1 4 0-5,-3 5 0 3,-8 0 0-5,1 0 0 4,-17 0 0-1,-11 0 0 1,-13 0 0-1,-22 0 0 1,-8 0 0 0,-16 0 0-2,-6 0 0 1,-10 0 0 1,-1-3 0 1,-3 3 0-4,0 0 0 4,0 0 0-2,0 0 0 2,0 0 0-4,0 0 0 4,0 0 0-2,0 0 0 1,0 0 0-1,0 0 0 1,0 0 0-1,0 0 0 1,-28 0 0-1,-14 6-49 1,-12 14-166 0,33-12-130 0,8 6-281-2</inkml:trace>
    </iact:actionData>
  </iact:action>
  <iact:action type="add" startTime="24322">
    <iact:property name="dataType"/>
    <iact:actionData xml:id="d2">
      <inkml:trace xmlns:inkml="http://www.w3.org/2003/InkML" xml:id="stk2" contextRef="#ctx0" brushRef="#br0">24475 8599 598 0,'0'0'169'7,"0"0"-21"2,0 0-16-4,0 0-64 3,0 0-27 0,0 0-4 0,0 0-5-2,0 0-11 2,0 0-3 0,0 0-3 1,0-35 36-4,-36 9-6 3,-1-1-17 0,-6 1 1 0,-1-2-11-2,-8-5-1 2,-2-1-7 1,-9-5-5 2,5-3 6-3,1 0-6 2,3 8 4-10,5 6-2 9,1 6 0-3,3 8 1 2,-4 2 6 0,-1 4-5 0,4 3 6-2,-6-2 2 2,1 4-4 0,-4 0-6 0,-1 3-1-2,-5 0 3 9,3 0-2-11,-1 0 3 1,2 0-6 2,2 0 2-1,4 0-1 4,2 3 23-2,7 10-22-1,5 2-2-1,-4-2 0 4,11 5 0-4,-7-4 6 1,4 7-7 1,2 2 0 1,-1 3-1-2,4 12 1-2,-2 2 0 4,3 6 3-1,2 10-2 0,4-5 1-2,-3 5-1 4,7-7-3-4,-1-3 4 3,0-5-3-4,3-6-1 7,-1-3-1-6,-4-8 1-1,10-7-1 2,3-9 0 0,2-2 0 0,5-2-1 1,-3-4 1-2,3 0 0 2,0 0-1 0,0 0 1 1,0 0-1-4,0 0-1 4,0 0 2-2,0 0-2 2,0 0-2-4,0 0-8 3,-4 0 1 1,2 0 7-2,2-24 1 0,-3-3 2 1,3-1 0 0,-4-7-2 0,4-3 1 0,0-3 0 0,-3-2-1 0,3 9-4-1,-2 7 4-2,-2 9 2 3,4 15 0-1,-5-2 2 1,5 5-2-2,0 0 2 3,-3 0 2-1,3 0-1 0,-3 0 0-3,-1 0 3 4,-1 26-1-1,-1 9 1 0,3 3-4-1,-1 5 1 0,4 3-1 1,0-4 0 0,0-5 7-1,0-11-2 0,0-6 7 2,0-9-3-3,0-7 5 1,0-1 6 0,0-3 6 1,7 0 0 0,14 0-12-1,14 0-12 2,2 0 3-2,-1-12-1 2,1-4 0-4,1-2-2 6,-7-3-2-4,3 3 0 0,1 2-1-1,-10 0 0 1,-1 11-4 1,-3 5-27 0,-4 0-56-2,-4 0-90 2,-13 0-92 1,0 21-366-3</inkml:trace>
    </iact:actionData>
  </iact:action>
  <iact:action type="add" startTime="26351">
    <iact:property name="dataType"/>
    <iact:actionData xml:id="d3">
      <inkml:trace xmlns:inkml="http://www.w3.org/2003/InkML" xml:id="stk3" contextRef="#ctx0" brushRef="#br0">22295 12160 128 0,'0'0'253'2,"0"0"-123"6,0 0 61 0,0 0-5 0,0 0-32-2,0 0-34 2,0 0-11 1,0 0-13-1,12 0-15-2,13 0-14 1,12-5-9 1,17-6-3 0,12-2-4-1,9 2-5 1,7 2-12 2,-3-3-4-1,-8 4 1-3,-8-1-7 3,-16 3-2-5,-9 1-1 3,-17 1-6-1,-8 4-1 2,-11-3-4 0,-2 3-3 2,0 0-3-4,0 0-2 1,0 0-2 0,-26 0 1 2,-29 0-1-2,-23 0 4 1,-9 0-3 0,-1 0 0-1,-3 0 0-1,13 0-1 2,0 0 1 0,16 0-1-1,11 0-2 0,18 0-3 5,16 0 2-7,5 0-1 4,12 0 3-3,0 0 1 0,0 0 0 1,0 0 2 1,30 0-2-1,32 3 1 1,17 6 0 0,-1 0-1 0,-4-3-1-3,-8 2 1 3,-15-1 7 1,-6-4-1 54,-6-3 4-59,-11 0-5-3,-4 0 5-1,-15 0-4 0,-1 0 5 0,-8 0-1 1,0 0-8-1,0 0 0 0,0 2-1 5,-21 3-1 2,-17 1 4 1,-11 6-3 3,4-2-1 217,-1 3-31-221,1 5-38-6,2 2-99 2,28-11-92-1,10 0-177-1</inkml:trace>
    </iact:actionData>
  </iact:action>
  <iact:action type="add" startTime="29349">
    <iact:property name="dataType"/>
    <iact:actionData xml:id="d4">
      <inkml:trace xmlns:inkml="http://www.w3.org/2003/InkML" xml:id="stk4" contextRef="#ctx0" brushRef="#br0">6177 10219 101 0,'0'0'150'5,"0"0"-27"2,0 0-15 1,0 0-2-2,0 0 42 2,0 0-41 0,0 0-2 1,53 4-4-4,-53 0 0 3,0-4-3 0,0 0 9 0,0 2 6 0,5 1-17-2,-5-3-13 2,0 2-10 0,0-2-24-2,0 0-11 3,0 0-7-1,0 0-12 0,-42 0 0-3,-40 0 45 3,-30 0-17 0,-11-11-19 3,-16 0 4-7,-12 0-32 4,-11-5 0 1,-8 1 0-1,-5 1 0-3,-12 3 0 5,-7 5 0-4,-22-3 0 4,-16 0 0-5,-17 5 0 7,-16-6 0-7,5 2 0 3,-7 4 0-1,22 4 0-1,15 0 0 2,2 0 0-1,21 0 0 0,-7 9 0 0,9 4 0 1,6 0 0 0,12 2 0-2,21-7 0 2,16-2 0 0,14-2 0 1,29-4 0-3,15 0 0 3,21 0 0-2,20 0 0 1,9 0 0-2,15 0 0 2,1 0 0 0,7 1 0-1,-6 5 0-1,1-2 0 2,-6 1 0 0,4-1 0 0,2-2 0-2,5 1 0 2,10 1 0-1,0-4 0 2,9 0 0-4,-4 0 0 5,4 0 0-4,0 0 0 2,0 0 0-2,0 0 0 4,0 0 0-4,0 0 0 3,0 0 0-4,0 2 0 3,0 1 0 0,0-3 0 0,0 0 0-1,0 0 0 0,0 0 0 3,0 5 0-4,0 10 0 2,0 8 0-1,0 9 0 1,0 3 0 0,0 3 0-2,0-1 0 4,0 4 0-1,0 0 0-3,0 8 0-1,4 4 0 3,1 3 0 0,3 10 0 2,-5 11 0-3,5 4 0-1,-2 6 0 1,-3 4 0 1,-2 1 0-1,2 7 0 2,2 3 0-1,-2-1 0-1,-3-1 0-3,0-12 0 4,0-8 0 1,0-14 0-1,3-12 0-2,0-6 0 2,0-14 0 2,1-6 0-2,1-3 0-1,-2-12 0-2,3-4 0 3,-6-3 0 0,3-1 0-3,-2 4 0 4,-1 6 0-2,3 1 0 2,0 8 0-3,-3 9 0 1,0 2 0 4,0-1 0-5,0-9 0 0,0-7 0 2,0-3 0-1,0-9 0 1,0 0 0-2,0-6 0 2,0 0 0 0,0 0 0 0,0 0 0-2,9 0 0 2,-4 0 0 0,4 0 0 0,-2 0 0-2,2 0 0 3,5 0 0-2,10 0 0 2,7 0 0-3,6 0 0 4,16 0 0 2,16 0 0-6,10 0 0-4,21 0 0 6,15 0 0-1,5 0 0 2,11 0 0-3,10-12 0 2,9-3 0 0,8-3 0 0,-10 5 0-2,-6 5 0 3,-13 1 0-2,-5 4 0 1,-3 3 0-2,-1 0 0 2,-1 0 0 0,-6 0 0 0,-3 0 0-1,-4 0 0 1,-2 13 0 0,-7-3 0 0,-1 2 0-2,-2 2 0 2,-4-2 0 0,-1-1 0 0,-2 1 0-2,1-2 0 2,-4-7 0 0,3-3 0 0,-2 0 0-2,-1 0 0 4,-2 0 0-4,9 0 0 3,2-3 0-4,0-4 0 3,-4 7 0 0,-12-3 0 0,-8 3 0 0,-8-3 0-3,-4 3 0 5,-2-2 0-4,6 2 0 2,-2 0 0 4,-7 0 0-7,3 0 0 1,4 0 0-1,-1 0 0 3,8 0 0-1,7 0 0 2,3 0 0-3,10 0 0 2,11 0 0 0,6 0 0 0,2 0 0-2,-2 0 0 2,-4 0 0 0,-22 0 0 2,-5 0 0-4,-3 0 0 1,-9 0 0 3,-3 0 0-5,-14 0 0 0,-3 0 0 6,-16 0 0-4,2 0 0 0,-7 0 0-2,-1 0 0 4,0 0 0-2,-1 0 0 3,2 0 0-6,3 0 0 5,2 0 0-1,0 0 0-1,2 0 0 0,-7 0 0 1,-1 0 0-1,-9 0 0 1,-1 0 0-1,-5 0 0 1,-3 0 0 1,1 0 0-1,-1 0 0 0,0 0 0 1,0 0 0-5,0 0 0 4,0 0 0-3,0 0 0 3,0 0 0 0,0 0 0 1,0 0 0-4,0 0 0 4,0 0 0-1,0-9 0 0,0-35 0-2,0-17 0 2,0-31 0 0,0-12 0 2,0-22 0-4,0-11 0 0,0-10 0 3,0 2 0-2,0 12 0 1,0 13 0-2,0 14 0 2,0 1 0 0,3 0 0-2,10 4 0 2,1 17 0 0,-4 14 0 0,-2 24 0-2,2 21 0 2,-4 8 0-1,-1 14 0 3,-5 3 0-4,0 0 0 0,0 0 0 2,0 0 0 0,0 0 0-1,0 0 0 0,0 0 0 2,0 0 0-1,0 0 0-1,0 0 0-1,0 0 0 4,0 0 0-1,0 0 0 0,0 0 0-5,0 0 0 3,0 0 0 1,0 0 0-3,0 0 0 3,-8 0 0 1,-29 0 0-1,-15 0 0-2,-8 0 0 2,3 0 0 1,-3 0 0-2,-6 0 0 0,-2-7 0 0,-12-1 0 3,1 1 0-4,-8 1 0 0,5 1 0 2,6 0 0 0,7-5 0 0,11 2 0-2,13 0 0 2,13 1 0-1,17 5 0 2,9-2 0-4,6 1 0 4,0 3 0-2,0 0 0 3,0 0 0-5,0 0-3 2,0 0-244 1,11 0-282 0</inkml:trace>
    </iact:actionData>
  </iact:action>
  <iact:action type="add" startTime="33813">
    <iact:property name="dataType"/>
    <iact:actionData xml:id="d5">
      <inkml:trace xmlns:inkml="http://www.w3.org/2003/InkML" xml:id="stk5" contextRef="#ctx0" brushRef="#br0">19021 11122 528 0,'0'0'201'2,"0"0"-190"6,0 0 53 0,0 0 28 0,0 0-35-2,-195-21-4 2,125-1 32 0,-5-4-37 0,1-6 5-2,-9 2-9 3,-6 2 6-2,-9-2 2 2,-5 2 3-4,-3-1 9 3,-2-4-42 0,2 5-11 0,12 2 6 0,-3 2 5-1,1 11-1 1,-1-5 12 0,-12 5-6-1,-7 2 25 0,-5-4-24 1,-6 5-14 0,-6-5-2 0,-8-3 8 1,-17-2 2-4,-8-3-16 2,-12-3 5 2,-3-4-3 0,1-6-3-5,5-3 0 6,2-3 0-6,4 9 2 7,10 0-4-1,7 8 5-4,-2 1 1-1,-3 6-3 2,-8 1 2 1,-5-6 2 0,-5 0-10-1,-8-3-2 0,-8-5 1 2,-2-7 1-2,0-3 0-1,6-1 0 2,11-3 0 0,4 3 2 0,9 0-1-2,4 2 2 2,1 7 1 0,-11 0-3 1,-8 6 2-5,-10 1-1 5,0 3 0-1,-7 2-2 0,5 7-3-2,-8-2 2 2,1 6 2-1,3 0 1 2,2 2 0-2,8-1-2 0,1 9 3 1,13 0 0 1,6 0-2-2,10 0 1 0,-1 0 0 1,3 4 2-1,1 9-2-1,-1 2-2 6,12-3 0-7,2 2 0 3,-1 3 2-3,6 6-1 4,4 5 0-1,4 5 0 1,10 8 1-4,11 0 0 4,12-1 1-2,-1 1 2 2,9-3-5-2,-4-2 8 0,0-3-7 1,2-4-1-1,6-2 4-1,-1-1-2 2,15 1 0 0,2-5-1 0,9-2 1-2,12 0-2 3,9-5 2-2,11-8-2 1,11-6 0-2,7-1 0 2,4 0 0 1,-3 0 0-2,3 7 0 0,-8 1 1-1,2 4-1 1,-6 9 4 2,0-8-3-3,5 0-1 2,-4-4 0 0,4-8 0-1,4 3 0-1,3-1-1 2,0-3 1 0,0 0 0 1,0 0-1-4,0 0 2 4,0 0-2-2,0 0 1 2,0 0-3-4,0-15 2 3,0-23 1 1,10-10-1-1,4-11 2-2,4-10-2 5,9-10 1-3,-2-2 0-1,5 4 1-3,-2 11-1 3,-4 17-1 2,-3 17 1-1,-12 19 0 0,-1 4 2 0,-8 9 0 0,0 0-1-3,0 0 8 1,0 6 1 3,-3 37 1 1,-35 21-7-2,-3 8-1-4,-4 3-1 4,-2 2 0 0,4-8-2 0,4-12 1-2,9-7 2 4,9-19-1-2,11-10 5 2,8-12 0-8,2-7 2 6,0 4 9 0,29 1 4 0,29-2-15 0,15-2-2 0,-1 0-5-2,-2-3 0 2,2 0 0-2,-3 0 0 2,-3 0 0 0,-15 0 0 1,-16 0 0-2,-17 0 0 1,-7 0 0-2,2 0 0 2,4 14 0-1,-2 4 0 0,-2 8-72 3,-10 0-102-2,-3-16-88-1,0 3-164-2</inkml:trace>
    </iact:actionData>
  </iact:action>
  <iact:action type="add" startTime="51935">
    <iact:property name="dataType"/>
    <iact:actionData xml:id="d6">
      <inkml:trace xmlns:inkml="http://www.w3.org/2003/InkML" xml:id="stk6" contextRef="#ctx0" brushRef="#br1">23849 12249 508 0,'0'0'419'4,"0"0"-297"4,0 0 24 1,0 0-32-2,0 0-7-1,0 0-18 2,0 0-31 0,0 4 3 0,0-4-7-2,4 0-2 2,8 0 0 0,3 0-9 0,0 0-1-2,9 0-6 2,-5 4-4 0,10-4-2 0,-1 2 0-2,2-2-7 2,2 0 2 0,-4 0-21 0,5 0-4-2,0 0 0 2,0 0 0 3,-3 0 0-5,-1 0 0 1,3 0 0 1,1 0 0 0,-5 0 0-1,7-2 0-1,-4-7 0 2,-1 3 0 0,-2-4 0 0,-1 9 0-3,-3-6 0 3,2 4 0 0,2 3 0 0,2-3 0-2,1 3 0 2,-1 0 0 1,6-3 0-1,-9 3 0-2,-3-2 0 2,-2 2 0 0,1 0 0 0,-1 0 0-3,2-3 0 3,6 3 0 1,-6 0 0-2,1-4 0-1,2 4 0 3,0-2 0-2,-6-2 0 3,5 2 0-5,1-1 0 3,-6 1 0-1,-1-1 0 1,-2-1 0-1,-1 1 0 1,2 0 0 0,2-2 0 0,-3 3 0-2,3-2 0 1,-4 0 0 3,-2 3 0-4,1-6 0 1,2 5 0 0,-2-1 0 2,1 3 0-2,-2-4 0-1,6 4 0 2,0 0 0 0,6 0 0 0,-2 0 0-1,2 0 0 0,-3 0 0 1,10 0 0 0,-5 0 0-2,2 0 0 3,-1-1 0-2,-3 1 0 1,-3-3 0-1,1-1 0 1,-1 4 0 2,2-6 0-5,-1 3 0 2,-2 1 0 1,3-1 0 0,-5-1 0 0,3 4 0-3,2-2 0 4,-4 2 0-2,4 0 0 2,1 0 0-3,-4 0 0 1,4 0 0 2,-1 0 0-2,-7 0 0-1,4 0 0 3,-7 0 0-2,2 0 0 2,3 0 0-3,1 0 0 2,2 0 0 1,2 0 0-3,-5 0 0 1,3 0 0 1,-3 0 0 0,3 0 0-2,-4 0 0 2,4 0 0 0,-3 0 0 0,6 0 0-1,-3 0 0-1,-3 2 0 2,3 2 0 0,-6-4 0-2,6 3 0 3,-8-3 0-2,2 2 0 2,6-2 0-4,-6 3 0 5,6 0 0-4,-3 0 0 4,4-3 0-3,2 7 0-2,0-6 0 4,2 3 0-1,-8-1 0 0,6-3 0-3,-9 2 0 4,1-2 0-2,2 3 0 2,0-3 0-3,6 4 0 1,-2-3 0 2,2 3 0-1,-6 0 0-3,-4-2 0 4,3 1 0-1,-3-1 0-2,-4 1 0 3,4-3 0-3,-4 3 0 4,4 1 0-4,-2 1 0 1,1-2 0 0,8 3 0 2,-6-4 0-1,1 2 0-3,-1 1 0 4,-1-2 0-1,-2-3 0-1,-2 3 0 0,4-3 0 0,-5 3 0 1,1 1 0 0,1-4 0-2,5 3 0 3,-4-3 0-2,9 0 0 2,-6 0 0-3,0 1 0 2,1-1 0 1,-1 0 0-3,-1 0 0 0,4 0 0 3,3 0 0-1,1 0 0-3,8 0 0 4,-8 0 0-1,5 0 0 0,-6 0 0 0,-1 0 0-3,-1 0 0 4,0 0 0-2,-5 0 0 2,2 0 0-3,-7 0 0 2,5 0 0-1,1 0 0 0,-2 0 0 1,2 0 0 0,-3 0 0 0,9-1 0 0,1-6 0-3,1 1 0 4,2 1 0-1,2-4 0 0,-4 5 0-2,1-1 0 1,-7 3 0 2,4 2 0-2,3-7 0 0,-6 4 0 0,3-2 0 2,2 0 0-3,4-3 0 2,-2 7 0-1,0-3 0 2,-2 1 0-4,-1 1 0 5,2-1 0-3,-6-1 0 1,1 3 0 0,2-2 0-3,-4-1 0 3,1 1 0 1,0 0 0-2,-3 0 0 0,9 3 0 0,-5-2 0 1,3-1 0 2,-1 3 0-5,2 0 0 2,-5 0 0 2,-2 0 0-2,-1 0 0 0,-6 0 0 0,-3 0 0 2,3 0 0-2,-7 0 0 1,-5 0 0-2,3 0 0 3,-3 0 0-2,0 0 0-1,0 0 0 2,0 0 0 0,0 0 0 0,0 0 0-2,0 0 0 2,0 0 0 1,0 21 0-4,-29 12-97 4,10-9-248-1,-8-7-168 0</inkml:trace>
    </iact:actionData>
  </iact:action>
  <iact:action type="add" startTime="58867">
    <iact:property name="dataType"/>
    <iact:actionData xml:id="d7">
      <inkml:trace xmlns:inkml="http://www.w3.org/2003/InkML" xml:id="stk7" contextRef="#ctx0" brushRef="#br1">27800 14431 210 0,'0'0'449'6,"0"0"-255"2,0 0 10-2,0 0-75 3,0 0-34-2,0 0-14 1,0 0-3-2,0 0-30 2,58-5 6 0,-34 5 5 1,3 0-12-4,12 0 3 3,3 3-11 0,13 2-8 0,10 1-7-2,5-6-4 2,5 0-2 0,8 0 1 2,4 0-9-4,12 0 5 2,-5 0-2 0,6 0-3-1,0 0 2 0,1 0-1 1,-12 0 4 0,-5 0-2-1,-11 0-3-1,-14 0 3 4,-2 0-7-4,-13 0-3 4,-2 0 0-5,-4 0 2 3,-4 6-4-1,-2-1-1 2,-6-2 0-4,-5 3 4 3,0-2-4 1,-6-3 2-2,2-1-2-2,-7 0 0 3,-2 4 0 1,-5-4 1-2,-3 0 3-1,0 0-4 2,0 0 0 0,0 0 0 0,0 0-3-2,0 0-3 3,-42 0 6-1,-24 0 2 1,-30-4 1-4,-10-7-1 2,-9 3-2 2,-15 2 1-1,-3 6 2-3,-8 0-3 4,10 0 3-1,11 0 2 0,11 0-4-1,13 0 1 0,11 4 1 1,11 1-2 0,16 0 1-3,16 1-1 4,11-1 0-1,14 1 0 0,10-6 0-3,4 0-1 3,3 0 1 0,0 0 1 2,0 0-2-5,10 0 15 2,44 0-9 2,27 0-6-2,33 4 0 0,10-2 0 1,10 3 0 0,-2-3 0 0,-5 3 0-1,3 4 0 0,-1-4 0 0,-1 5 0 2,1-3 0-3,-2 1 0 2,-6-8 0-1,-1 0 0 2,-9 0 0-4,-10-13 0 4,-18 0 0-2,-25 0 0 4,-21 8 0-8,-13 5 0 6,-10-2 0-1,-14 2 0-1,0 0 0-1,0 0 0 3,0 0 0-2,-24 0 0 1,-40 4 0 0,-40 17 0-1,-24-4 0 0,-28-6 0 1,-20-11 0-1,-14 0 0 1,-9 0 0 0,9 0 0 0,19-7 0-2,23-3 0 2,30 5 0 0,28 2 0 0,25 0 0-3,23 3 0 3,19-4 0 1,20 4 0-2,3-1 0-1,0 1 0 2,0-4 0 0,17 4 0 1,25 0 0-1,9 0-66-2,-25 0-164 1,-8 4-173 2</inkml:trace>
    </iact:actionData>
  </iact:action>
  <iact:action type="add" startTime="65081">
    <iact:property name="dataType"/>
    <iact:actionData xml:id="d8">
      <inkml:trace xmlns:inkml="http://www.w3.org/2003/InkML" xml:id="stk8" contextRef="#ctx0" brushRef="#br1">27914 16313 619 0,'0'0'166'6,"0"0"0"1,0 0-18 0,0 0-47 2,0 0 4-2,0 0 13-1,0 0-29 2,0 0-25 0,34 0 5 0,-7 0-13 0,-6 0-12-2,4 0-7 2,-1-3-6 1,-6 3-10-4,-1 0-7 3,-7 0-1 0,-7 0-2 0,-3 0 0-2,0 0-1 2,0 0-5 0,0 0 11 0,0 0-9-1,-18 0-4 0,-25 0-2 2,-10 9 0-2,4 3-1-1,6-6 0 2,1-6-1 0,10 0 1 0,9 0-1-2,6 0-1 2,16 0 2 0,1 0-1 0,0 0 1-2,0 0 0 2,0 0 0 1,10 0 0-2,35 0 0 1,13 0 0-2,5 0 0 2,-2 0 8 0,-11 0 3 0,-13 0 5-2,-8 0 9 2,-9 0-10 0,-11 0-4-2,-4 0 2 2,-5 0-3 0,0 0-7 0,0 0-1-2,0 0-1 2,0 0-2 0,-34 0 0 1,-16 0 1-4,-11 0 1 3,6 2-1 0,10 2-2 0,7-3 1-2,17 3-4 2,11-1-1 0,5-3 5 0,5 0 0-1,0 0 1 0,8 0-1 1,41 0-5 0,14 0 5-2,9 0 1 2,0-3-1 2,-13-8 2-3,-14 5 0-1,-18 1 0 2,-13 2 2 0,-14 3 2 0,0 0-3-3,0 0 0 3,-8 0-2 0,-37 0 0 0,-16 0 1-1,-2 0 0 1,8 5-1 0,5 4 4 0,18-3-4-1,11-5 0 0,10 3 0 1,8-4 0-1,3 0 0-1,0 0 0 2,0 0-1 0,27 0 2 0,25 0-1-1,17 0 0 1,-4 0 0 0,-7 0 1 1,-21 0-2-4,-11 0 2 2,-19 0-1 1,-7 0 0 0,0 0 0-2,0 0-1 2,-16 0-4 0,-29 0 5 1,-4 6-1-1,-5 5-28-2,9 7-30 3,3 6-57-3,27-10-87 0,4 3-141 3</inkml:trace>
    </iact:actionData>
  </iact:action>
  <iact:action type="add" startTime="72721">
    <iact:property name="dataType"/>
    <iact:actionData xml:id="d9">
      <inkml:trace xmlns:inkml="http://www.w3.org/2003/InkML" xml:id="stk9" contextRef="#ctx0" brushRef="#br0">23357 18811 563 0,'0'0'167'6,"0"0"-41"2,0 0 14 0,0 0-55-2,0 0-16 2,0 0-3 0,0 0-4-2,0 0 15 2,0 0 9 0,0 0-18 1,0 0-5-4,0 0-4 3,0 0-9 0,0 0-8 0,3 0-10 0,6 0-7-2,-5 0-3 2,2 0 1 0,7 0-3 0,-1 0 3-2,2 0 2 2,2 0-1 0,-4 0-9 0,2 0-4-2,-1 0 0 2,1 0-1 0,-1 0 1-2,1 0 2 3,-4 0 0-2,8 0-3 2,-5 0-1-4,5 0 0 3,-1 0 1 0,-2 0-2 0,1 0-8-2,4 0 0 2,5 0 0 2,-1 0 0-4,2-7 0 0,-6 2 0 3,6 2 0-2,-5-3 0 1,3 6 0-2,-3-5 0 3,0-2 0-1,-3 2 0-1,1 2 0 2,-7-1 0-2,4 3 0 0,-2 1 0 1,-2-7 0-3,4 7 0 4,1-6 0-2,4 6 0 2,-3-5 0-3,1 5 0 2,-4-6 0-1,3 3 0 2,-2 0 0-4,2 3 0 4,2-3 0-2,1 3 0 1,-3 0 0-2,1 0 0 3,2-5 0-2,-6 5 0 2,1 0 0-4,2 0 0 5,3-7 0-4,-4 7 0 4,1 0 0-6,-3 0 0 5,-2 0 0-2,4 0 0 2,-1 0 0-4,-5 0 0 3,4 0 0 1,-2 0 0-2,2 0 0 0,7-6 0 1,5 6 0 0,-3-2 0 0,5 2 0-3,-8-3 0 4,0 0 0-1,-1 3 0-1,-3 0 0-1,5 0 0 3,-2 0 0-1,1-7 0 0,-3 7 0-2,6 0 0 1,-5 0 0 1,6 0 0 1,-4 0 0-4,9-5 0 3,-4 5 0 1,1 0 0-2,-3 0 0 2,3 0 0-4,4 0 0 3,3-6 0 0,-4 6 0-2,3 0 0 3,-1-6 0-2,-3 6 0 1,0-1 0-1,1-3 0 2,-2 4 0-3,1-3 0 4,-2 3 0-6,1 0 0 4,0-6 0 1,-1 6 0-1,5 0 0-2,-2 0 0 1,-2 0 0 2,5-5 0-1,0 5 0-2,1 0 0 2,4 0 0 0,-1 0 0 0,-1 0 0-2,-2 0 0 1,4 0 0 1,-7 0 0 1,1 0 0-4,-3 0 0 6,-3 0 0-6,-1 0 0 6,4 0 0-7,-1 0 0 4,7 0 0 0,-4 0 0-1,8 0 0 0,1 0 0 1,8 0 0 1,-3 0 0-2,-3 0 0-2,-8 0 0 3,1 0 0 0,-6 0 0 0,0 0 0-1,5 0 0 1,-5 0 0 0,2 5 0 0,4-5 0-2,-1 0 0 3,0 0 0-2,-2 0 0 3,-2 0 0-6,-2 0 0 4,3 0 0 0,7 0 0 0,-4 0 0-2,5 0 0 2,-3 0 0 0,-8 0 0 0,-5 0 0-3,-7 6 0 4,1-6 0-2,-5 0 0 1,4 0 0 0,-2 0 0-2,-2 0 0 2,4 0 0 0,-2 0 0-1,-1 0 0 1,2 0 0-1,1 0 0 3,4 3 0-5,1 1 0 3,0-3 0 0,3 5 0-1,1-6 0 0,-1 0 0 1,0 0 0 0,0 6 0 0,-3-6 0-3,-2 0 0 4,4 5 0-2,1-5 0 1,-5 0 0-1,6 7 0 1,-7-7 0-1,5 0 0 2,-5 0 0-4,-3 0 0 6,1 0 0-6,-5 0 0 4,-4 0 0-3,5 0 0 1,-10 0 0 1,4 0 0 0,1 0 0-2,4 0 0 3,-4 0 0-1,7 0 0-1,-4 0 0-1,3 0 0 3,-4 0 0-2,0 0 0 1,-3 0 0-2,2 0 0 3,-2 0 0-2,1 0 0 1,4 3 0-2,-4-3 0 4,2 0 0-4,-6 0 0 3,-1 0 0-2,-2 0 0-1,0 0 0 2,0 0 0 0,0 5 0-1,-11 8-19 0,-10-8-310 3,-6-2-176-4</inkml:trace>
    </iact:actionData>
  </iact:action>
  <iact:action type="add" startTime="76064">
    <iact:property name="dataType"/>
    <iact:actionData xml:id="d10">
      <inkml:trace xmlns:inkml="http://www.w3.org/2003/InkML" xml:id="stk10" contextRef="#ctx0" brushRef="#br0">28756 18648 283 0,'0'0'219'5,"0"0"-130"3,0 0 37 0,0 0-46-2,0 0-2 2,0 0 10 0,0 0 14 0,0 3-13-2,0 0-3 2,0-3-1 0,0 0-5 0,0 0-11-2,0 0-18 2,0 0-14 0,0 0-6 0,0 0-7-2,3 0-5 2,10 0-3 1,-1 0-2-2,5 0 5-1,-1 0 2 2,-3 0 3 0,7 0 8 0,-4 0-2-2,5 0-4 2,-3-6-4 0,-1 6-2 0,-1-5-5-2,-4-2-5 2,2 7 4 0,-4 0-1 0,-4-6-1-2,1 6-1 2,1-2 1 0,5 2 0 0,1 0-2-2,1 0 4 4,1-3 2-2,5 3-2 0,-3 0 2-3,2-3-1 2,1 3-12 2,-1 0-3-2,0 0 0-1,1 0 0 3,-3-3 0-2,3 3 0 2,-2-4 0-3,-1 4 0 3,6-5 0-3,-6 5 0 3,6 0 0-3,-6 0 0 1,1 0 0 2,2 0 0-2,-3 0 0 0,0 0 0 0,3 0 0 3,0 0 0-4,-1 0 0 0,0 0 0 3,1 0 0-2,0 0 0 2,0 0 0-4,5 0 0 4,-5 0 0-1,4 0 0-1,2 0 0 0,-6 0 0 0,4 0 0 1,-4 0 0 0,-1 0 0-2,1 0 0 3,3 0 0-1,0 0 0 0,4 0 0-2,5 0 0 1,-8 0 0 3,-1 0 0-4,0 0 0 0,2 0 0 3,-6 0 0-2,7 0 0 2,-3 0 0-4,-3 0 0 3,-1 0 0 1,2 0 0-1,-2 0 0-3,5 0 0 5,-1 0 0-3,0 0 0 0,0 0 0 0,-6 0 0 0,3 0 0 2,-3 0 0-2,-2 0 0 0,-2 0 0 0,2 0 0 3,-1 0 0-4,1 0 0 0,1 0 0 2,4 0 0 1,-3 0 0-2,6 0 0 0,-3 0 0 0,0 0 0 1,-2 0 0 0,2 0 0-1,1 0 0 2,2 0 0-3,3 0 0 2,5 0 0-1,-1 0 0 1,3 5 0 0,-1-5 0 0,0 0 0-1,2 4 0 0,7-1 0 2,1 3 0-1,-4-4 0-2,-5 4 0 1,1-6 0 2,-1 7 0-1,-3-2 0-3,-1-2 0 3,0 0 0 0,-1-1 0 1,-4-2 0-4,-4 7 0 4,0-7 0-3,-2 0 0 3,-1 0 0-4,-1 0 0 4,-2 0 0-1,-2 0 0 0,4 0 0-2,-2 0 0 1,3 0 0 2,-2 0 0-1,0 0 0-2,2 0 0 2,3 0 0 0,-1 0 0-1,-2 0 0 0,6 0 0 0,0 0 0 1,1 0 0 2,-1 0 0-6,-3 0 0 4,0 0 0 1,-3 0 0-2,1 0 0 0,2 0 0 0,-4 0 0 1,1 0 0 0,-2 0 0-1,3 0 0 0,1 0 0 3,-5 0 0-4,4 0 0 0,2 5 0 2,-3-5 0 1,6 0 0-1,-4 0 0-3,-3 0 0 3,4 0 0 0,-3 0 0 1,-1 0 0-4,2 0 0 4,1 0 0-2,2 0 0 2,4 0 0-3,2 0 0 1,2 6 0 2,-3-6 0-1,-2 3 0-2,-4-3 0 1,3 0 0 3,-6 0 0-4,-2 0 0 1,4 4 0 1,2-4 0-1,-2 0 0 1,4 0 0-2,-6 0 0 3,-2 0 0-2,5 0 0 2,-3 0 0-4,-3 0 0 4,4 0 0-2,-1 0 0 2,2 0 0-4,-7 0 0 4,2 1 0-2,0-1 0 2,2 0 0-3,-1 0 0 1,-4 0 0 3,7 6 0-3,4-6 0-1,2 0 0 2,4 6 0 0,-5-6 0 0,0 0 0-2,-3 0 0 1,1 0 0 2,-3 0 0-2,8 5 0-1,-12-5 0 3,5 0 0-2,-2 0 0 1,-5 7 0-1,-5-7 0 0,4 0 0 2,-3 0 0-2,-5 0 0 0,8 0 0 0,-7 0 0 2,3 0 0-2,-5 0 0-1,-3 0 0 2,0 0 0 0,0 0 0 0,0 0 0-2,0 0 0 2,0 0 0 0,0 0 0 0,0 3 0-2,0 8 0 3,0 7 0-2,-40 10 0 1,-27 5-169-1,26-21-146 1,-12-7-164 0</inkml:trace>
    </iact:actionData>
  </iact:action>
  <iact:action type="add" startTime="83791">
    <iact:property name="dataType"/>
    <iact:actionData xml:id="d11">
      <inkml:trace xmlns:inkml="http://www.w3.org/2003/InkML" xml:id="stk11" contextRef="#ctx0" brushRef="#br0">22748 16868 621 0,'0'0'60'6,"0"0"110"2,0 0-74-2,0 0-46 2,0 0-5 0,0 0-11 0,0 0-5-2,0 0 8 3,-30-9 6-2,0 5-7 2,-10 4-2-4,-5 0 5 3,-8 0-2 0,-8 24 1 0,-2 8-3-2,-3 9-14 2,5 2-4 0,1 9-1 0,2 1-4-2,0 5-2 4,2 11 0-4,6 10 1 3,3 13-3-3,10 9 5 2,1 4 1 0,3 5 3 0,12-3-5-3,8-13-1 6,13 1-5-5,0 1 0 2,0-10-1-2,41-2 1 2,22-2 1 0,25-11 3 0,19-5-3-2,17-15 0 1,7-18 4 3,4-28-8-3,-8-5-1-2,-12-5 1 4,-6-48-2-1,-4-19 1-1,-11-9 0 0,-2-18 1 1,-19-11-2 0,-21-6 7-1,-20-21 3 0,-22-7 6 2,-10-7-4-2,-22-8-5 3,-50 13-4-7,-24 16-3 6,-11 23 1-1,-3 4-2-1,9 29-3 0,6 12-23 1,7 22-41 0,22 9-34 0,5-2-116-3,57 33-58 3,4 0-295 0</inkml:trace>
    </iact:actionData>
  </iact:action>
  <iact:action type="add" startTime="85229">
    <iact:property name="dataType"/>
    <iact:actionData xml:id="d12">
      <inkml:trace xmlns:inkml="http://www.w3.org/2003/InkML" xml:id="stk12" contextRef="#ctx0" brushRef="#br0">23114 17230 553 0,'0'0'184'5,"0"0"-106"2,0 0 51 2,0 0-64-2,0 0-10-1,0 0-4 2,0 3 7 0,6-3 3 0,5 0-18-2,7 0 0 2,1 0-7 0,7-18 4 0,3-8 2-2,7-5-6 2,6-7-8 0,9-3 1 0,1-12-2-2,2 2 3 2,-4-5 2 0,2 10 3 2,-1-4-2-4,-3 16-6 1,-2 0 0 2,2-3-5-2,7 6-5-1,2 3-3 2,1-4-4 0,4 1 1-1,5 3-4 0,-4 5 7 0,3 3-4 2,-4 6 4 0,0-3-4-4,-1 2 2 2,5-3-4 2,-6 5 1-1,6-3 2-2,-1 5 1 2,4 0-7 0,4 4 4 0,2-1-2-1,-5 3 2 0,5 1-2 2,-6 1-6-2,-6 1 2-1,3-2 1 2,-3 4 1 0,1 0 0 0,2 0-1-3,2 0-2 4,1 0-1-1,0 0 3 0,4 0-2-3,-1 0 4 3,-2 0-3 0,5 0 2 0,-2 4-1-2,2-2-3 2,3 10 4 0,-3-10-2 0,-2 4 1 0,3 1-3-2,-7 4 3 3,-8-9-4-2,-4 2 0-1,0-1 1 2,1-3 1 0,2 2-2 0,9 1 1-2,-6 3 2 2,-2 6-3 0,2-4 4 1,-9 10 1-4,0-6-1 4,0 2-4-2,-8 0 0 1,3 4 0-2,5-5 0 2,4 5 0 1,8 3 0-1,6 6 0-1,-3 4 0 0,-2 2 0 2,-6-2 0-2,-5 7 0-1,-1-3 0 2,-7 1 0 0,0-1 0 0,-2 1 0-2,1-8 0 2,-6-2 0 0,0-6 0 0,1 10 0-2,3-9 0 2,1 4 0 0,-6 1 0 0,7-1 0-2,-7 1 0 2,-1-4 0 0,3 4 0 0,-2 2 0-1,2 0 0 0,-5-3 0 2,4 1 0-2,-11-6 0-2,-3 1 0 4,-9 2 0-2,-5-15 0 2,-1 4 0-3,-7-12 0 1,-5 5 0 1,3-5 0 2,-3 0 0-6,0 0 0 4,0 0 0 1,0 0 0-1,0 0 0-3,0 0 0 3,0 0 0 0,-36 0 0 0,-15 0 0 0,-15 0 0-1,-4 0 0 0,-1 0 0 1,0-11 0-1,8-3 0 1,7 1 0 0,15 3 0 0,11 5 0-3,9 2 0 4,7 3 0-2,7 0 0 2,7 0 0-4,0 0 0 3,0 0 0 0,0 0 0 0,0 0 0-2,0 0 0 3,24 0 0-1,27 5 0 0,16 15 0-1,11-2 0 0,-4-1 0 2,1 0 0-2,-9-5 0-1,0 1 0 2,-11-6 0 0,-10 6 0 0,-11-8 0-2,-10-2 0 2,-7 2 0-1,-13-5 0 2,4 0 0-3,-8 0 0 1,3 0 0 1,-3 0 0 0,0 0 0-2,0 0 0 3,0 0 0-2,0 0 0 1,0 0 0-1,0-12 0 0,0-34 0 2,0-20 0-1,0-9 0-3,0-1 0 3,0 2 0 0,0 11 0 1,-3 15 0-3,-2 17 0 2,2 13 0 0,3 18 0 0,-3 0 0-3,3 0 0 3,-1 0 0 0,-2 0 0 0,-11 0-46-2,-7 31-118 3,14-17-97-2,-2 4-131 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06:18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797">
    <iact:property name="dataType"/>
    <iact:actionData xml:id="d0">
      <inkml:trace xmlns:inkml="http://www.w3.org/2003/InkML" xml:id="stk0" contextRef="#ctx0" brushRef="#br0">20338 4242 745 0,'0'0'64'5,"0"0"46"2,0 0 25 1,0 0-22-1,0 0 0 0,0 0-5 1,0 0-1 0,-4 0-13-2,22-2-8 2,30-10-27 0,21 1-8 0,16-6-8-2,18 1-14 2,12 3-3 0,2 0-5 0,-9 2 8-2,-5 2-2 4,-12 7 4-4,-16-5-15 3,-15 7 4-3,-19 0 0 4,-18 0-20-1,-13 0 0-3,-10 0 0 2,0 0 0-4,0 0 0 5,0 0 0-2,-13 0 0 0,-42-14 0 1,-25-14 0 0,-20-10 0 2,-11-12 0-5,-2-8 0 3,-1-1 0-1,14-1 0 2,10 4 0-4,20 8 0 5,11 7 0-2,19 14 0-2,15 11 0 0,11 4 0 1,11 3 0 1,3 7 0 0,0-1 0 0,0 3 0-2,0 16 0 3,21 52 0-1,14 27 0-1,3 16 0 0,9-1 0 1,-1 0 0 0,2 0 0-2,3-8 0 3,-9-9 0-2,-6-9 0 2,1-15 0-4,-7-5 0 3,-5-8 0 0,-4-13 0 1,-4-15 0-4,-7-13 0 2,-8-12 0 1,-2-3 0 0,3 0 0-1,-3 0 0 0,6-12 0 2,-3-39 0-1,-3-31 0-2,0-22 0 2,0-13 0 0,0-18 0 0,0-16 0-2,0-17 0 2,0-7 0 2,1 7 0-1,2 22 0-3,5 27 0-1,-2 34 0 3,1 26 0 0,-2 21 0-2,-1 18 0 1,-1 15 0 1,-3 5 0 0,0 0 0-1,0 0 0 0,0 8 0 2,-3 40 0-1,-30 26 0-2,-9 16 0 2,-4 11 0 0,-11 12 0 0,-3 9 0-2,2-3 0 2,-3-12 0 1,7-14 0-1,0-18 0-3,12-17 0 3,14-16 0 0,7-14 0-1,9-14 0-1,7-5 0 2,5-5 0 1,0-3 0-1,0-1 0-2,0 4-42 1,17-1-79 3,11 8-84-3,-11-8-101 0,-5 9-333 2</inkml:trace>
    </iact:actionData>
  </iact:action>
  <iact:action type="add" startTime="12399">
    <iact:property name="dataType"/>
    <iact:actionData xml:id="d1">
      <inkml:trace xmlns:inkml="http://www.w3.org/2003/InkML" xml:id="stk1" contextRef="#ctx0" brushRef="#br0">19501 7947 655 0,'0'0'206'4,"0"0"-55"4,0 0-41-2,0 0-38 3,0 0 14-4,0 0 7 3,0 9 11 0,22-9-8 0,22 0-47 0,19 0 12-2,20 0-15 2,16-8-5 0,12-10-4-2,2-7-9 2,-2 5-1 0,-11 7 0 0,-13 0 0 0,-8 13 7 0,0 0-5 0,-10 0-2-1,2 0-6 2,-4 5-6-3,-15 10-10 2,-5-2-5 1,-14-8 0-4,-8 1 0 3,-12-4 0-1,-8 2 0 0,-2-4 0-1,-3 0 0 3,0 0 0-2,0 0 0 1,0 0 0-2,0 3 0 2,0-1 0 1,0 7 0-2,-32 3 0 0,-23 1 0 1,-18 8 0 0,-20-3 0 0,-6-6 0 0,-10-2 0 1,2 3 0-1,-10-3 0-3,0 3 0 1,-1 2 0 2,4-2 0 0,8 3 0 0,9-6 0 3,16 0 0-6,17-3 0 2,12 0 0-1,19-4 0 1,18 0 0 1,9-3 0 1,1 0 0-3,5 0 0 0,0 0 0 2,0 0 0 0,38 0 0 1,41-18 0-3,33-2 0 3,12 2 0-2,9 5 0 2,-4 0 0-4,-8 2 0 3,-3 2 0 3,-1 4 0-5,-3 5 0 3,-8 0 0-5,1 0 0 4,-17 0 0-1,-11 0 0 1,-13 0 0-1,-22 0 0 1,-8 0 0 0,-16 0 0-2,-6 0 0 1,-10 0 0 1,-1-3 0 1,-3 3 0-4,0 0 0 4,0 0 0-2,0 0 0 2,0 0 0-4,0 0 0 4,0 0 0-2,0 0 0 1,0 0 0-1,0 0 0 1,0 0 0-1,0 0 0 1,-28 0 0-1,-14 6-49 1,-12 14-166 0,33-12-130 0,8 6-281-2</inkml:trace>
    </iact:actionData>
  </iact:action>
  <iact:action type="add" startTime="24322">
    <iact:property name="dataType"/>
    <iact:actionData xml:id="d2">
      <inkml:trace xmlns:inkml="http://www.w3.org/2003/InkML" xml:id="stk2" contextRef="#ctx0" brushRef="#br0">24475 8599 598 0,'0'0'169'7,"0"0"-21"2,0 0-16-4,0 0-64 3,0 0-27 0,0 0-4 0,0 0-5-2,0 0-11 2,0 0-3 0,0 0-3 1,0-35 36-4,-36 9-6 3,-1-1-17 0,-6 1 1 0,-1-2-11-2,-8-5-1 2,-2-1-7 1,-9-5-5 2,5-3 6-3,1 0-6 2,3 8 4-10,5 6-2 9,1 6 0-3,3 8 1 2,-4 2 6 0,-1 4-5 0,4 3 6-2,-6-2 2 2,1 4-4 0,-4 0-6 0,-1 3-1-2,-5 0 3 9,3 0-2-11,-1 0 3 1,2 0-6 2,2 0 2-1,4 0-1 4,2 3 23-2,7 10-22-1,5 2-2-1,-4-2 0 4,11 5 0-4,-7-4 6 1,4 7-7 1,2 2 0 1,-1 3-1-2,4 12 1-2,-2 2 0 4,3 6 3-1,2 10-2 0,4-5 1-2,-3 5-1 4,7-7-3-4,-1-3 4 3,0-5-3-4,3-6-1 7,-1-3-1-6,-4-8 1-1,10-7-1 2,3-9 0 0,2-2 0 0,5-2-1 1,-3-4 1-2,3 0 0 2,0 0-1 0,0 0 1 1,0 0-1-4,0 0-1 4,0 0 2-2,0 0-2 2,0 0-2-4,0 0-8 3,-4 0 1 1,2 0 7-2,2-24 1 0,-3-3 2 1,3-1 0 0,-4-7-2 0,4-3 1 0,0-3 0 0,-3-2-1 0,3 9-4-1,-2 7 4-2,-2 9 2 3,4 15 0-1,-5-2 2 1,5 5-2-2,0 0 2 3,-3 0 2-1,3 0-1 0,-3 0 0-3,-1 0 3 4,-1 26-1-1,-1 9 1 0,3 3-4-1,-1 5 1 0,4 3-1 1,0-4 0 0,0-5 7-1,0-11-2 0,0-6 7 2,0-9-3-3,0-7 5 1,0-1 6 0,0-3 6 1,7 0 0 0,14 0-12-1,14 0-12 2,2 0 3-2,-1-12-1 2,1-4 0-4,1-2-2 6,-7-3-2-4,3 3 0 0,1 2-1-1,-10 0 0 1,-1 11-4 1,-3 5-27 0,-4 0-56-2,-4 0-90 2,-13 0-92 1,0 21-366-3</inkml:trace>
    </iact:actionData>
  </iact:action>
  <iact:action type="add" startTime="26351">
    <iact:property name="dataType"/>
    <iact:actionData xml:id="d3">
      <inkml:trace xmlns:inkml="http://www.w3.org/2003/InkML" xml:id="stk3" contextRef="#ctx0" brushRef="#br0">22295 12160 128 0,'0'0'253'2,"0"0"-123"6,0 0 61 0,0 0-5 0,0 0-32-2,0 0-34 2,0 0-11 1,0 0-13-1,12 0-15-2,13 0-14 1,12-5-9 1,17-6-3 0,12-2-4-1,9 2-5 1,7 2-12 2,-3-3-4-1,-8 4 1-3,-8-1-7 3,-16 3-2-5,-9 1-1 3,-17 1-6-1,-8 4-1 2,-11-3-4 0,-2 3-3 2,0 0-3-4,0 0-2 1,0 0-2 0,-26 0 1 2,-29 0-1-2,-23 0 4 1,-9 0-3 0,-1 0 0-1,-3 0 0-1,13 0-1 2,0 0 1 0,16 0-1-1,11 0-2 0,18 0-3 5,16 0 2-7,5 0-1 4,12 0 3-3,0 0 1 0,0 0 0 1,0 0 2 1,30 0-2-1,32 3 1 1,17 6 0 0,-1 0-1 0,-4-3-1-3,-8 2 1 3,-15-1 7 1,-6-4-1 54,-6-3 4-59,-11 0-5-3,-4 0 5-1,-15 0-4 0,-1 0 5 0,-8 0-1 1,0 0-8-1,0 0 0 0,0 2-1 5,-21 3-1 2,-17 1 4 1,-11 6-3 3,4-2-1 217,-1 3-31-221,1 5-38-6,2 2-99 2,28-11-92-1,10 0-177-1</inkml:trace>
    </iact:actionData>
  </iact:action>
  <iact:action type="add" startTime="29349">
    <iact:property name="dataType"/>
    <iact:actionData xml:id="d4">
      <inkml:trace xmlns:inkml="http://www.w3.org/2003/InkML" xml:id="stk4" contextRef="#ctx0" brushRef="#br0">6177 10219 101 0,'0'0'150'5,"0"0"-27"2,0 0-15 1,0 0-2-2,0 0 42 2,0 0-41 0,0 0-2 1,53 4-4-4,-53 0 0 3,0-4-3 0,0 0 9 0,0 2 6 0,5 1-17-2,-5-3-13 2,0 2-10 0,0-2-24-2,0 0-11 3,0 0-7-1,0 0-12 0,-42 0 0-3,-40 0 45 3,-30 0-17 0,-11-11-19 3,-16 0 4-7,-12 0-32 4,-11-5 0 1,-8 1 0-1,-5 1 0-3,-12 3 0 5,-7 5 0-4,-22-3 0 4,-16 0 0-5,-17 5 0 7,-16-6 0-7,5 2 0 3,-7 4 0-1,22 4 0-1,15 0 0 2,2 0 0-1,21 0 0 0,-7 9 0 0,9 4 0 1,6 0 0 0,12 2 0-2,21-7 0 2,16-2 0 0,14-2 0 1,29-4 0-3,15 0 0 3,21 0 0-2,20 0 0 1,9 0 0-2,15 0 0 2,1 0 0 0,7 1 0-1,-6 5 0-1,1-2 0 2,-6 1 0 0,4-1 0 0,2-2 0-2,5 1 0 2,10 1 0-1,0-4 0 2,9 0 0-4,-4 0 0 5,4 0 0-4,0 0 0 2,0 0 0-2,0 0 0 4,0 0 0-4,0 0 0 3,0 0 0-4,0 2 0 3,0 1 0 0,0-3 0 0,0 0 0-1,0 0 0 0,0 0 0 3,0 5 0-4,0 10 0 2,0 8 0-1,0 9 0 1,0 3 0 0,0 3 0-2,0-1 0 4,0 4 0-1,0 0 0-3,0 8 0-1,4 4 0 3,1 3 0 0,3 10 0 2,-5 11 0-3,5 4 0-1,-2 6 0 1,-3 4 0 1,-2 1 0-1,2 7 0 2,2 3 0-1,-2-1 0-1,-3-1 0-3,0-12 0 4,0-8 0 1,0-14 0-1,3-12 0-2,0-6 0 2,0-14 0 2,1-6 0-2,1-3 0-1,-2-12 0-2,3-4 0 3,-6-3 0 0,3-1 0-3,-2 4 0 4,-1 6 0-2,3 1 0 2,0 8 0-3,-3 9 0 1,0 2 0 4,0-1 0-5,0-9 0 0,0-7 0 2,0-3 0-1,0-9 0 1,0 0 0-2,0-6 0 2,0 0 0 0,0 0 0 0,0 0 0-2,9 0 0 2,-4 0 0 0,4 0 0 0,-2 0 0-2,2 0 0 3,5 0 0-2,10 0 0 2,7 0 0-3,6 0 0 4,16 0 0 2,16 0 0-6,10 0 0-4,21 0 0 6,15 0 0-1,5 0 0 2,11 0 0-3,10-12 0 2,9-3 0 0,8-3 0 0,-10 5 0-2,-6 5 0 3,-13 1 0-2,-5 4 0 1,-3 3 0-2,-1 0 0 2,-1 0 0 0,-6 0 0 0,-3 0 0-1,-4 0 0 1,-2 13 0 0,-7-3 0 0,-1 2 0-2,-2 2 0 2,-4-2 0 0,-1-1 0 0,-2 1 0-2,1-2 0 2,-4-7 0 0,3-3 0 0,-2 0 0-2,-1 0 0 4,-2 0 0-4,9 0 0 3,2-3 0-4,0-4 0 3,-4 7 0 0,-12-3 0 0,-8 3 0 0,-8-3 0-3,-4 3 0 5,-2-2 0-4,6 2 0 2,-2 0 0 4,-7 0 0-7,3 0 0 1,4 0 0-1,-1 0 0 3,8 0 0-1,7 0 0 2,3 0 0-3,10 0 0 2,11 0 0 0,6 0 0 0,2 0 0-2,-2 0 0 2,-4 0 0 0,-22 0 0 2,-5 0 0-4,-3 0 0 1,-9 0 0 3,-3 0 0-5,-14 0 0 0,-3 0 0 6,-16 0 0-4,2 0 0 0,-7 0 0-2,-1 0 0 4,0 0 0-2,-1 0 0 3,2 0 0-6,3 0 0 5,2 0 0-1,0 0 0-1,2 0 0 0,-7 0 0 1,-1 0 0-1,-9 0 0 1,-1 0 0-1,-5 0 0 1,-3 0 0 1,1 0 0-1,-1 0 0 0,0 0 0 1,0 0 0-5,0 0 0 4,0 0 0-3,0 0 0 3,0 0 0 0,0 0 0 1,0 0 0-4,0 0 0 4,0 0 0-1,0-9 0 0,0-35 0-2,0-17 0 2,0-31 0 0,0-12 0 2,0-22 0-4,0-11 0 0,0-10 0 3,0 2 0-2,0 12 0 1,0 13 0-2,0 14 0 2,0 1 0 0,3 0 0-2,10 4 0 2,1 17 0 0,-4 14 0 0,-2 24 0-2,2 21 0 2,-4 8 0-1,-1 14 0 3,-5 3 0-4,0 0 0 0,0 0 0 2,0 0 0 0,0 0 0-1,0 0 0 0,0 0 0 2,0 0 0-1,0 0 0-1,0 0 0-1,0 0 0 4,0 0 0-1,0 0 0 0,0 0 0-5,0 0 0 3,0 0 0 1,0 0 0-3,0 0 0 3,-8 0 0 1,-29 0 0-1,-15 0 0-2,-8 0 0 2,3 0 0 1,-3 0 0-2,-6 0 0 0,-2-7 0 0,-12-1 0 3,1 1 0-4,-8 1 0 0,5 1 0 2,6 0 0 0,7-5 0 0,11 2 0-2,13 0 0 2,13 1 0-1,17 5 0 2,9-2 0-4,6 1 0 4,0 3 0-2,0 0 0 3,0 0 0-5,0 0-3 2,0 0-244 1,11 0-282 0</inkml:trace>
    </iact:actionData>
  </iact:action>
  <iact:action type="add" startTime="33813">
    <iact:property name="dataType"/>
    <iact:actionData xml:id="d5">
      <inkml:trace xmlns:inkml="http://www.w3.org/2003/InkML" xml:id="stk5" contextRef="#ctx0" brushRef="#br0">19021 11122 528 0,'0'0'201'2,"0"0"-190"6,0 0 53 0,0 0 28 0,0 0-35-2,-195-21-4 2,125-1 32 0,-5-4-37 0,1-6 5-2,-9 2-9 3,-6 2 6-2,-9-2 2 2,-5 2 3-4,-3-1 9 3,-2-4-42 0,2 5-11 0,12 2 6 0,-3 2 5-1,1 11-1 1,-1-5 12 0,-12 5-6-1,-7 2 25 0,-5-4-24 1,-6 5-14 0,-6-5-2 0,-8-3 8 1,-17-2 2-4,-8-3-16 2,-12-3 5 2,-3-4-3 0,1-6-3-5,5-3 0 6,2-3 0-6,4 9 2 7,10 0-4-1,7 8 5-4,-2 1 1-1,-3 6-3 2,-8 1 2 1,-5-6 2 0,-5 0-10-1,-8-3-2 0,-8-5 1 2,-2-7 1-2,0-3 0-1,6-1 0 2,11-3 0 0,4 3 2 0,9 0-1-2,4 2 2 2,1 7 1 0,-11 0-3 1,-8 6 2-5,-10 1-1 5,0 3 0-1,-7 2-2 0,5 7-3-2,-8-2 2 2,1 6 2-1,3 0 1 2,2 2 0-2,8-1-2 0,1 9 3 1,13 0 0 1,6 0-2-2,10 0 1 0,-1 0 0 1,3 4 2-1,1 9-2-1,-1 2-2 6,12-3 0-7,2 2 0 3,-1 3 2-3,6 6-1 4,4 5 0-1,4 5 0 1,10 8 1-4,11 0 0 4,12-1 1-2,-1 1 2 2,9-3-5-2,-4-2 8 0,0-3-7 1,2-4-1-1,6-2 4-1,-1-1-2 2,15 1 0 0,2-5-1 0,9-2 1-2,12 0-2 3,9-5 2-2,11-8-2 1,11-6 0-2,7-1 0 2,4 0 0 1,-3 0 0-2,3 7 0 0,-8 1 1-1,2 4-1 1,-6 9 4 2,0-8-3-3,5 0-1 2,-4-4 0 0,4-8 0-1,4 3 0-1,3-1-1 2,0-3 1 0,0 0 0 1,0 0-1-4,0 0 2 4,0 0-2-2,0 0 1 2,0 0-3-4,0-15 2 3,0-23 1 1,10-10-1-1,4-11 2-2,4-10-2 5,9-10 1-3,-2-2 0-1,5 4 1-3,-2 11-1 3,-4 17-1 2,-3 17 1-1,-12 19 0 0,-1 4 2 0,-8 9 0 0,0 0-1-3,0 0 8 1,0 6 1 3,-3 37 1 1,-35 21-7-2,-3 8-1-4,-4 3-1 4,-2 2 0 0,4-8-2 0,4-12 1-2,9-7 2 4,9-19-1-2,11-10 5 2,8-12 0-8,2-7 2 6,0 4 9 0,29 1 4 0,29-2-15 0,15-2-2 0,-1 0-5-2,-2-3 0 2,2 0 0-2,-3 0 0 2,-3 0 0 0,-15 0 0 1,-16 0 0-2,-17 0 0 1,-7 0 0-2,2 0 0 2,4 14 0-1,-2 4 0 0,-2 8-72 3,-10 0-102-2,-3-16-88-1,0 3-164-2</inkml:trace>
    </iact:actionData>
  </iact:action>
  <iact:action type="add" startTime="51935">
    <iact:property name="dataType"/>
    <iact:actionData xml:id="d6">
      <inkml:trace xmlns:inkml="http://www.w3.org/2003/InkML" xml:id="stk6" contextRef="#ctx0" brushRef="#br1">23849 12249 508 0,'0'0'419'4,"0"0"-297"4,0 0 24 1,0 0-32-2,0 0-7-1,0 0-18 2,0 0-31 0,0 4 3 0,0-4-7-2,4 0-2 2,8 0 0 0,3 0-9 0,0 0-1-2,9 0-6 2,-5 4-4 0,10-4-2 0,-1 2 0-2,2-2-7 2,2 0 2 0,-4 0-21 0,5 0-4-2,0 0 0 2,0 0 0 3,-3 0 0-5,-1 0 0 1,3 0 0 1,1 0 0 0,-5 0 0-1,7-2 0-1,-4-7 0 2,-1 3 0 0,-2-4 0 0,-1 9 0-3,-3-6 0 3,2 4 0 0,2 3 0 0,2-3 0-2,1 3 0 2,-1 0 0 1,6-3 0-1,-9 3 0-2,-3-2 0 2,-2 2 0 0,1 0 0 0,-1 0 0-3,2-3 0 3,6 3 0 1,-6 0 0-2,1-4 0-1,2 4 0 3,0-2 0-2,-6-2 0 3,5 2 0-5,1-1 0 3,-6 1 0-1,-1-1 0 1,-2-1 0-1,-1 1 0 1,2 0 0 0,2-2 0 0,-3 3 0-2,3-2 0 1,-4 0 0 3,-2 3 0-4,1-6 0 1,2 5 0 0,-2-1 0 2,1 3 0-2,-2-4 0-1,6 4 0 2,0 0 0 0,6 0 0 0,-2 0 0-1,2 0 0 0,-3 0 0 1,10 0 0 0,-5 0 0-2,2 0 0 3,-1-1 0-2,-3 1 0 1,-3-3 0-1,1-1 0 1,-1 4 0 2,2-6 0-5,-1 3 0 2,-2 1 0 1,3-1 0 0,-5-1 0 0,3 4 0-3,2-2 0 4,-4 2 0-2,4 0 0 2,1 0 0-3,-4 0 0 1,4 0 0 2,-1 0 0-2,-7 0 0-1,4 0 0 3,-7 0 0-2,2 0 0 2,3 0 0-3,1 0 0 2,2 0 0 1,2 0 0-3,-5 0 0 1,3 0 0 1,-3 0 0 0,3 0 0-2,-4 0 0 2,4 0 0 0,-3 0 0 0,6 0 0-1,-3 0 0-1,-3 2 0 2,3 2 0 0,-6-4 0-2,6 3 0 3,-8-3 0-2,2 2 0 2,6-2 0-4,-6 3 0 5,6 0 0-4,-3 0 0 4,4-3 0-3,2 7 0-2,0-6 0 4,2 3 0-1,-8-1 0 0,6-3 0-3,-9 2 0 4,1-2 0-2,2 3 0 2,0-3 0-3,6 4 0 1,-2-3 0 2,2 3 0-1,-6 0 0-3,-4-2 0 4,3 1 0-1,-3-1 0-2,-4 1 0 3,4-3 0-3,-4 3 0 4,4 1 0-4,-2 1 0 1,1-2 0 0,8 3 0 2,-6-4 0-1,1 2 0-3,-1 1 0 4,-1-2 0-1,-2-3 0-1,-2 3 0 0,4-3 0 0,-5 3 0 1,1 1 0 0,1-4 0-2,5 3 0 3,-4-3 0-2,9 0 0 2,-6 0 0-3,0 1 0 2,1-1 0 1,-1 0 0-3,-1 0 0 0,4 0 0 3,3 0 0-1,1 0 0-3,8 0 0 4,-8 0 0-1,5 0 0 0,-6 0 0 0,-1 0 0-3,-1 0 0 4,0 0 0-2,-5 0 0 2,2 0 0-3,-7 0 0 2,5 0 0-1,1 0 0 0,-2 0 0 1,2 0 0 0,-3 0 0 0,9-1 0 0,1-6 0-3,1 1 0 4,2 1 0-1,2-4 0 0,-4 5 0-2,1-1 0 1,-7 3 0 2,4 2 0-2,3-7 0 0,-6 4 0 0,3-2 0 2,2 0 0-3,4-3 0 2,-2 7 0-1,0-3 0 2,-2 1 0-4,-1 1 0 5,2-1 0-3,-6-1 0 1,1 3 0 0,2-2 0-3,-4-1 0 3,1 1 0 1,0 0 0-2,-3 0 0 0,9 3 0 0,-5-2 0 1,3-1 0 2,-1 3 0-5,2 0 0 2,-5 0 0 2,-2 0 0-2,-1 0 0 0,-6 0 0 0,-3 0 0 2,3 0 0-2,-7 0 0 1,-5 0 0-2,3 0 0 3,-3 0 0-2,0 0 0-1,0 0 0 2,0 0 0 0,0 0 0 0,0 0 0-2,0 0 0 2,0 0 0 1,0 21 0-4,-29 12-97 4,10-9-248-1,-8-7-168 0</inkml:trace>
    </iact:actionData>
  </iact:action>
  <iact:action type="add" startTime="58867">
    <iact:property name="dataType"/>
    <iact:actionData xml:id="d7">
      <inkml:trace xmlns:inkml="http://www.w3.org/2003/InkML" xml:id="stk7" contextRef="#ctx0" brushRef="#br1">27800 14431 210 0,'0'0'449'6,"0"0"-255"2,0 0 10-2,0 0-75 3,0 0-34-2,0 0-14 1,0 0-3-2,0 0-30 2,58-5 6 0,-34 5 5 1,3 0-12-4,12 0 3 3,3 3-11 0,13 2-8 0,10 1-7-2,5-6-4 2,5 0-2 0,8 0 1 2,4 0-9-4,12 0 5 2,-5 0-2 0,6 0-3-1,0 0 2 0,1 0-1 1,-12 0 4 0,-5 0-2-1,-11 0-3-1,-14 0 3 4,-2 0-7-4,-13 0-3 4,-2 0 0-5,-4 0 2 3,-4 6-4-1,-2-1-1 2,-6-2 0-4,-5 3 4 3,0-2-4 1,-6-3 2-2,2-1-2-2,-7 0 0 3,-2 4 0 1,-5-4 1-2,-3 0 3-1,0 0-4 2,0 0 0 0,0 0 0 0,0 0-3-2,0 0-3 3,-42 0 6-1,-24 0 2 1,-30-4 1-4,-10-7-1 2,-9 3-2 2,-15 2 1-1,-3 6 2-3,-8 0-3 4,10 0 3-1,11 0 2 0,11 0-4-1,13 0 1 0,11 4 1 1,11 1-2 0,16 0 1-3,16 1-1 4,11-1 0-1,14 1 0 0,10-6 0-3,4 0-1 3,3 0 1 0,0 0 1 2,0 0-2-5,10 0 15 2,44 0-9 2,27 0-6-2,33 4 0 0,10-2 0 1,10 3 0 0,-2-3 0 0,-5 3 0-1,3 4 0 0,-1-4 0 0,-1 5 0 2,1-3 0-3,-2 1 0 2,-6-8 0-1,-1 0 0 2,-9 0 0-4,-10-13 0 4,-18 0 0-2,-25 0 0 4,-21 8 0-8,-13 5 0 6,-10-2 0-1,-14 2 0-1,0 0 0-1,0 0 0 3,0 0 0-2,-24 0 0 1,-40 4 0 0,-40 17 0-1,-24-4 0 0,-28-6 0 1,-20-11 0-1,-14 0 0 1,-9 0 0 0,9 0 0 0,19-7 0-2,23-3 0 2,30 5 0 0,28 2 0 0,25 0 0-3,23 3 0 3,19-4 0 1,20 4 0-2,3-1 0-1,0 1 0 2,0-4 0 0,17 4 0 1,25 0 0-1,9 0-66-2,-25 0-164 1,-8 4-173 2</inkml:trace>
    </iact:actionData>
  </iact:action>
  <iact:action type="add" startTime="65081">
    <iact:property name="dataType"/>
    <iact:actionData xml:id="d8">
      <inkml:trace xmlns:inkml="http://www.w3.org/2003/InkML" xml:id="stk8" contextRef="#ctx0" brushRef="#br1">27914 16313 619 0,'0'0'166'6,"0"0"0"1,0 0-18 0,0 0-47 2,0 0 4-2,0 0 13-1,0 0-29 2,0 0-25 0,34 0 5 0,-7 0-13 0,-6 0-12-2,4 0-7 2,-1-3-6 1,-6 3-10-4,-1 0-7 3,-7 0-1 0,-7 0-2 0,-3 0 0-2,0 0-1 2,0 0-5 0,0 0 11 0,0 0-9-1,-18 0-4 0,-25 0-2 2,-10 9 0-2,4 3-1-1,6-6 0 2,1-6-1 0,10 0 1 0,9 0-1-2,6 0-1 2,16 0 2 0,1 0-1 0,0 0 1-2,0 0 0 2,0 0 0 1,10 0 0-2,35 0 0 1,13 0 0-2,5 0 0 2,-2 0 8 0,-11 0 3 0,-13 0 5-2,-8 0 9 2,-9 0-10 0,-11 0-4-2,-4 0 2 2,-5 0-3 0,0 0-7 0,0 0-1-2,0 0-1 2,0 0-2 0,-34 0 0 1,-16 0 1-4,-11 0 1 3,6 2-1 0,10 2-2 0,7-3 1-2,17 3-4 2,11-1-1 0,5-3 5 0,5 0 0-1,0 0 1 0,8 0-1 1,41 0-5 0,14 0 5-2,9 0 1 2,0-3-1 2,-13-8 2-3,-14 5 0-1,-18 1 0 2,-13 2 2 0,-14 3 2 0,0 0-3-3,0 0 0 3,-8 0-2 0,-37 0 0 0,-16 0 1-1,-2 0 0 1,8 5-1 0,5 4 4 0,18-3-4-1,11-5 0 0,10 3 0 1,8-4 0-1,3 0 0-1,0 0 0 2,0 0-1 0,27 0 2 0,25 0-1-1,17 0 0 1,-4 0 0 0,-7 0 1 1,-21 0-2-4,-11 0 2 2,-19 0-1 1,-7 0 0 0,0 0 0-2,0 0-1 2,-16 0-4 0,-29 0 5 1,-4 6-1-1,-5 5-28-2,9 7-30 3,3 6-57-3,27-10-87 0,4 3-141 3</inkml:trace>
    </iact:actionData>
  </iact:action>
  <iact:action type="add" startTime="72721">
    <iact:property name="dataType"/>
    <iact:actionData xml:id="d9">
      <inkml:trace xmlns:inkml="http://www.w3.org/2003/InkML" xml:id="stk9" contextRef="#ctx0" brushRef="#br0">23357 18811 563 0,'0'0'167'6,"0"0"-41"2,0 0 14 0,0 0-55-2,0 0-16 2,0 0-3 0,0 0-4-2,0 0 15 2,0 0 9 0,0 0-18 1,0 0-5-4,0 0-4 3,0 0-9 0,0 0-8 0,3 0-10 0,6 0-7-2,-5 0-3 2,2 0 1 0,7 0-3 0,-1 0 3-2,2 0 2 2,2 0-1 0,-4 0-9 0,2 0-4-2,-1 0 0 2,1 0-1 0,-1 0 1-2,1 0 2 3,-4 0 0-2,8 0-3 2,-5 0-1-4,5 0 0 3,-1 0 1 0,-2 0-2 0,1 0-8-2,4 0 0 2,5 0 0 2,-1 0 0-4,2-7 0 0,-6 2 0 3,6 2 0-2,-5-3 0 1,3 6 0-2,-3-5 0 3,0-2 0-1,-3 2 0-1,1 2 0 2,-7-1 0-2,4 3 0 0,-2 1 0 1,-2-7 0-3,4 7 0 4,1-6 0-2,4 6 0 2,-3-5 0-3,1 5 0 2,-4-6 0-1,3 3 0 2,-2 0 0-4,2 3 0 4,2-3 0-2,1 3 0 1,-3 0 0-2,1 0 0 3,2-5 0-2,-6 5 0 2,1 0 0-4,2 0 0 5,3-7 0-4,-4 7 0 4,1 0 0-6,-3 0 0 5,-2 0 0-2,4 0 0 2,-1 0 0-4,-5 0 0 3,4 0 0 1,-2 0 0-2,2 0 0 0,7-6 0 1,5 6 0 0,-3-2 0 0,5 2 0-3,-8-3 0 4,0 0 0-1,-1 3 0-1,-3 0 0-1,5 0 0 3,-2 0 0-1,1-7 0 0,-3 7 0-2,6 0 0 1,-5 0 0 1,6 0 0 1,-4 0 0-4,9-5 0 3,-4 5 0 1,1 0 0-2,-3 0 0 2,3 0 0-4,4 0 0 3,3-6 0 0,-4 6 0-2,3 0 0 3,-1-6 0-2,-3 6 0 1,0-1 0-1,1-3 0 2,-2 4 0-3,1-3 0 4,-2 3 0-6,1 0 0 4,0-6 0 1,-1 6 0-1,5 0 0-2,-2 0 0 1,-2 0 0 2,5-5 0-1,0 5 0-2,1 0 0 2,4 0 0 0,-1 0 0 0,-1 0 0-2,-2 0 0 1,4 0 0 1,-7 0 0 1,1 0 0-4,-3 0 0 6,-3 0 0-6,-1 0 0 6,4 0 0-7,-1 0 0 4,7 0 0 0,-4 0 0-1,8 0 0 0,1 0 0 1,8 0 0 1,-3 0 0-2,-3 0 0-2,-8 0 0 3,1 0 0 0,-6 0 0 0,0 0 0-1,5 0 0 1,-5 0 0 0,2 5 0 0,4-5 0-2,-1 0 0 3,0 0 0-2,-2 0 0 3,-2 0 0-6,-2 0 0 4,3 0 0 0,7 0 0 0,-4 0 0-2,5 0 0 2,-3 0 0 0,-8 0 0 0,-5 0 0-3,-7 6 0 4,1-6 0-2,-5 0 0 1,4 0 0 0,-2 0 0-2,-2 0 0 2,4 0 0 0,-2 0 0-1,-1 0 0 1,2 0 0-1,1 0 0 3,4 3 0-5,1 1 0 3,0-3 0 0,3 5 0-1,1-6 0 0,-1 0 0 1,0 0 0 0,0 6 0 0,-3-6 0-3,-2 0 0 4,4 5 0-2,1-5 0 1,-5 0 0-1,6 7 0 1,-7-7 0-1,5 0 0 2,-5 0 0-4,-3 0 0 6,1 0 0-6,-5 0 0 4,-4 0 0-3,5 0 0 1,-10 0 0 1,4 0 0 0,1 0 0-2,4 0 0 3,-4 0 0-1,7 0 0-1,-4 0 0-1,3 0 0 3,-4 0 0-2,0 0 0 1,-3 0 0-2,2 0 0 3,-2 0 0-2,1 0 0 1,4 3 0-2,-4-3 0 4,2 0 0-4,-6 0 0 3,-1 0 0-2,-2 0 0-1,0 0 0 2,0 0 0 0,0 5 0-1,-11 8-19 0,-10-8-310 3,-6-2-176-4</inkml:trace>
    </iact:actionData>
  </iact:action>
  <iact:action type="add" startTime="76064">
    <iact:property name="dataType"/>
    <iact:actionData xml:id="d10">
      <inkml:trace xmlns:inkml="http://www.w3.org/2003/InkML" xml:id="stk10" contextRef="#ctx0" brushRef="#br0">28756 18648 283 0,'0'0'219'5,"0"0"-130"3,0 0 37 0,0 0-46-2,0 0-2 2,0 0 10 0,0 0 14 0,0 3-13-2,0 0-3 2,0-3-1 0,0 0-5 0,0 0-11-2,0 0-18 2,0 0-14 0,0 0-6 0,0 0-7-2,3 0-5 2,10 0-3 1,-1 0-2-2,5 0 5-1,-1 0 2 2,-3 0 3 0,7 0 8 0,-4 0-2-2,5 0-4 2,-3-6-4 0,-1 6-2 0,-1-5-5-2,-4-2-5 2,2 7 4 0,-4 0-1 0,-4-6-1-2,1 6-1 2,1-2 1 0,5 2 0 0,1 0-2-2,1 0 4 4,1-3 2-2,5 3-2 0,-3 0 2-3,2-3-1 2,1 3-12 2,-1 0-3-2,0 0 0-1,1 0 0 3,-3-3 0-2,3 3 0 2,-2-4 0-3,-1 4 0 3,6-5 0-3,-6 5 0 3,6 0 0-3,-6 0 0 1,1 0 0 2,2 0 0-2,-3 0 0 0,0 0 0 0,3 0 0 3,0 0 0-4,-1 0 0 0,0 0 0 3,1 0 0-2,0 0 0 2,0 0 0-4,5 0 0 4,-5 0 0-1,4 0 0-1,2 0 0 0,-6 0 0 0,4 0 0 1,-4 0 0 0,-1 0 0-2,1 0 0 3,3 0 0-1,0 0 0 0,4 0 0-2,5 0 0 1,-8 0 0 3,-1 0 0-4,0 0 0 0,2 0 0 3,-6 0 0-2,7 0 0 2,-3 0 0-4,-3 0 0 3,-1 0 0 1,2 0 0-1,-2 0 0-3,5 0 0 5,-1 0 0-3,0 0 0 0,0 0 0 0,-6 0 0 0,3 0 0 2,-3 0 0-2,-2 0 0 0,-2 0 0 0,2 0 0 3,-1 0 0-4,1 0 0 0,1 0 0 2,4 0 0 1,-3 0 0-2,6 0 0 0,-3 0 0 0,0 0 0 1,-2 0 0 0,2 0 0-1,1 0 0 2,2 0 0-3,3 0 0 2,5 0 0-1,-1 0 0 1,3 5 0 0,-1-5 0 0,0 0 0-1,2 4 0 0,7-1 0 2,1 3 0-1,-4-4 0-2,-5 4 0 1,1-6 0 2,-1 7 0-1,-3-2 0-3,-1-2 0 3,0 0 0 0,-1-1 0 1,-4-2 0-4,-4 7 0 4,0-7 0-3,-2 0 0 3,-1 0 0-4,-1 0 0 4,-2 0 0-1,-2 0 0 0,4 0 0-2,-2 0 0 1,3 0 0 2,-2 0 0-1,0 0 0-2,2 0 0 2,3 0 0 0,-1 0 0-1,-2 0 0 0,6 0 0 0,0 0 0 1,1 0 0 2,-1 0 0-6,-3 0 0 4,0 0 0 1,-3 0 0-2,1 0 0 0,2 0 0 0,-4 0 0 1,1 0 0 0,-2 0 0-1,3 0 0 0,1 0 0 3,-5 0 0-4,4 0 0 0,2 5 0 2,-3-5 0 1,6 0 0-1,-4 0 0-3,-3 0 0 3,4 0 0 0,-3 0 0 1,-1 0 0-4,2 0 0 4,1 0 0-2,2 0 0 2,4 0 0-3,2 0 0 1,2 6 0 2,-3-6 0-1,-2 3 0-2,-4-3 0 1,3 0 0 3,-6 0 0-4,-2 0 0 1,4 4 0 1,2-4 0-1,-2 0 0 1,4 0 0-2,-6 0 0 3,-2 0 0-2,5 0 0 2,-3 0 0-4,-3 0 0 4,4 0 0-2,-1 0 0 2,2 0 0-4,-7 0 0 4,2 1 0-2,0-1 0 2,2 0 0-3,-1 0 0 1,-4 0 0 3,7 6 0-3,4-6 0-1,2 0 0 2,4 6 0 0,-5-6 0 0,0 0 0-2,-3 0 0 1,1 0 0 2,-3 0 0-2,8 5 0-1,-12-5 0 3,5 0 0-2,-2 0 0 1,-5 7 0-1,-5-7 0 0,4 0 0 2,-3 0 0-2,-5 0 0 0,8 0 0 0,-7 0 0 2,3 0 0-2,-5 0 0-1,-3 0 0 2,0 0 0 0,0 0 0 0,0 0 0-2,0 0 0 2,0 0 0 0,0 0 0 0,0 3 0-2,0 8 0 3,0 7 0-2,-40 10 0 1,-27 5-169-1,26-21-146 1,-12-7-164 0</inkml:trace>
    </iact:actionData>
  </iact:action>
  <iact:action type="add" startTime="83791">
    <iact:property name="dataType"/>
    <iact:actionData xml:id="d11">
      <inkml:trace xmlns:inkml="http://www.w3.org/2003/InkML" xml:id="stk11" contextRef="#ctx0" brushRef="#br0">22748 16868 621 0,'0'0'60'6,"0"0"110"2,0 0-74-2,0 0-46 2,0 0-5 0,0 0-11 0,0 0-5-2,0 0 8 3,-30-9 6-2,0 5-7 2,-10 4-2-4,-5 0 5 3,-8 0-2 0,-8 24 1 0,-2 8-3-2,-3 9-14 2,5 2-4 0,1 9-1 0,2 1-4-2,0 5-2 4,2 11 0-4,6 10 1 3,3 13-3-3,10 9 5 2,1 4 1 0,3 5 3 0,12-3-5-3,8-13-1 6,13 1-5-5,0 1 0 2,0-10-1-2,41-2 1 2,22-2 1 0,25-11 3 0,19-5-3-2,17-15 0 1,7-18 4 3,4-28-8-3,-8-5-1-2,-12-5 1 4,-6-48-2-1,-4-19 1-1,-11-9 0 0,-2-18 1 1,-19-11-2 0,-21-6 7-1,-20-21 3 0,-22-7 6 2,-10-7-4-2,-22-8-5 3,-50 13-4-7,-24 16-3 6,-11 23 1-1,-3 4-2-1,9 29-3 0,6 12-23 1,7 22-41 0,22 9-34 0,5-2-116-3,57 33-58 3,4 0-295 0</inkml:trace>
    </iact:actionData>
  </iact:action>
  <iact:action type="add" startTime="85229">
    <iact:property name="dataType"/>
    <iact:actionData xml:id="d12">
      <inkml:trace xmlns:inkml="http://www.w3.org/2003/InkML" xml:id="stk12" contextRef="#ctx0" brushRef="#br0">23114 17230 553 0,'0'0'184'5,"0"0"-106"2,0 0 51 2,0 0-64-2,0 0-10-1,0 0-4 2,0 3 7 0,6-3 3 0,5 0-18-2,7 0 0 2,1 0-7 0,7-18 4 0,3-8 2-2,7-5-6 2,6-7-8 0,9-3 1 0,1-12-2-2,2 2 3 2,-4-5 2 0,2 10 3 2,-1-4-2-4,-3 16-6 1,-2 0 0 2,2-3-5-2,7 6-5-1,2 3-3 2,1-4-4 0,4 1 1-1,5 3-4 0,-4 5 7 0,3 3-4 2,-4 6 4 0,0-3-4-4,-1 2 2 2,5-3-4 2,-6 5 1-1,6-3 2-2,-1 5 1 2,4 0-7 0,4 4 4 0,2-1-2-1,-5 3 2 0,5 1-2 2,-6 1-6-2,-6 1 2-1,3-2 1 2,-3 4 1 0,1 0 0 0,2 0-1-3,2 0-2 4,1 0-1-1,0 0 3 0,4 0-2-3,-1 0 4 3,-2 0-3 0,5 0 2 0,-2 4-1-2,2-2-3 2,3 10 4 0,-3-10-2 0,-2 4 1 0,3 1-3-2,-7 4 3 3,-8-9-4-2,-4 2 0-1,0-1 1 2,1-3 1 0,2 2-2 0,9 1 1-2,-6 3 2 2,-2 6-3 0,2-4 4 1,-9 10 1-4,0-6-1 4,0 2-4-2,-8 0 0 1,3 4 0-2,5-5 0 2,4 5 0 1,8 3 0-1,6 6 0-1,-3 4 0 0,-2 2 0 2,-6-2 0-2,-5 7 0-1,-1-3 0 2,-7 1 0 0,0-1 0 0,-2 1 0-2,1-8 0 2,-6-2 0 0,0-6 0 0,1 10 0-2,3-9 0 2,1 4 0 0,-6 1 0 0,7-1 0-2,-7 1 0 2,-1-4 0 0,3 4 0 0,-2 2 0-1,2 0 0 0,-5-3 0 2,4 1 0-2,-11-6 0-2,-3 1 0 4,-9 2 0-2,-5-15 0 2,-1 4 0-3,-7-12 0 1,-5 5 0 1,3-5 0 2,-3 0 0-6,0 0 0 4,0 0 0 1,0 0 0-1,0 0 0-3,0 0 0 3,0 0 0 0,-36 0 0 0,-15 0 0 0,-15 0 0-1,-4 0 0 0,-1 0 0 1,0-11 0-1,8-3 0 1,7 1 0 0,15 3 0 0,11 5 0-3,9 2 0 4,7 3 0-2,7 0 0 2,7 0 0-4,0 0 0 3,0 0 0 0,0 0 0 0,0 0 0-2,0 0 0 3,24 0 0-1,27 5 0 0,16 15 0-1,11-2 0 0,-4-1 0 2,1 0 0-2,-9-5 0-1,0 1 0 2,-11-6 0 0,-10 6 0 0,-11-8 0-2,-10-2 0 2,-7 2 0-1,-13-5 0 2,4 0 0-3,-8 0 0 1,3 0 0 1,-3 0 0 0,0 0 0-2,0 0 0 3,0 0 0-2,0 0 0 1,0 0 0-1,0-12 0 0,0-34 0 2,0-20 0-1,0-9 0-3,0-1 0 3,0 2 0 0,0 11 0 1,-3 15 0-3,-2 17 0 2,2 13 0 0,3 18 0 0,-3 0 0-3,3 0 0 3,-1 0 0 0,-2 0 0 0,-11 0-46-2,-7 31-118 3,14-17-97-2,-2 4-131 2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06:18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797">
    <iact:property name="dataType"/>
    <iact:actionData xml:id="d0">
      <inkml:trace xmlns:inkml="http://www.w3.org/2003/InkML" xml:id="stk0" contextRef="#ctx0" brushRef="#br0">20338 4242 745 0,'0'0'64'5,"0"0"46"2,0 0 25 1,0 0-22-1,0 0 0 0,0 0-5 1,0 0-1 0,-4 0-13-2,22-2-8 2,30-10-27 0,21 1-8 0,16-6-8-2,18 1-14 2,12 3-3 0,2 0-5 0,-9 2 8-2,-5 2-2 4,-12 7 4-4,-16-5-15 3,-15 7 4-3,-19 0 0 4,-18 0-20-1,-13 0 0-3,-10 0 0 2,0 0 0-4,0 0 0 5,0 0 0-2,-13 0 0 0,-42-14 0 1,-25-14 0 0,-20-10 0 2,-11-12 0-5,-2-8 0 3,-1-1 0-1,14-1 0 2,10 4 0-4,20 8 0 5,11 7 0-2,19 14 0-2,15 11 0 0,11 4 0 1,11 3 0 1,3 7 0 0,0-1 0 0,0 3 0-2,0 16 0 3,21 52 0-1,14 27 0-1,3 16 0 0,9-1 0 1,-1 0 0 0,2 0 0-2,3-8 0 3,-9-9 0-2,-6-9 0 2,1-15 0-4,-7-5 0 3,-5-8 0 0,-4-13 0 1,-4-15 0-4,-7-13 0 2,-8-12 0 1,-2-3 0 0,3 0 0-1,-3 0 0 0,6-12 0 2,-3-39 0-1,-3-31 0-2,0-22 0 2,0-13 0 0,0-18 0 0,0-16 0-2,0-17 0 2,0-7 0 2,1 7 0-1,2 22 0-3,5 27 0-1,-2 34 0 3,1 26 0 0,-2 21 0-2,-1 18 0 1,-1 15 0 1,-3 5 0 0,0 0 0-1,0 0 0 0,0 8 0 2,-3 40 0-1,-30 26 0-2,-9 16 0 2,-4 11 0 0,-11 12 0 0,-3 9 0-2,2-3 0 2,-3-12 0 1,7-14 0-1,0-18 0-3,12-17 0 3,14-16 0 0,7-14 0-1,9-14 0-1,7-5 0 2,5-5 0 1,0-3 0-1,0-1 0-2,0 4-42 1,17-1-79 3,11 8-84-3,-11-8-101 0,-5 9-333 2</inkml:trace>
    </iact:actionData>
  </iact:action>
  <iact:action type="add" startTime="12399">
    <iact:property name="dataType"/>
    <iact:actionData xml:id="d1">
      <inkml:trace xmlns:inkml="http://www.w3.org/2003/InkML" xml:id="stk1" contextRef="#ctx0" brushRef="#br0">19501 7947 655 0,'0'0'206'4,"0"0"-55"4,0 0-41-2,0 0-38 3,0 0 14-4,0 0 7 3,0 9 11 0,22-9-8 0,22 0-47 0,19 0 12-2,20 0-15 2,16-8-5 0,12-10-4-2,2-7-9 2,-2 5-1 0,-11 7 0 0,-13 0 0 0,-8 13 7 0,0 0-5 0,-10 0-2-1,2 0-6 2,-4 5-6-3,-15 10-10 2,-5-2-5 1,-14-8 0-4,-8 1 0 3,-12-4 0-1,-8 2 0 0,-2-4 0-1,-3 0 0 3,0 0 0-2,0 0 0 1,0 0 0-2,0 3 0 2,0-1 0 1,0 7 0-2,-32 3 0 0,-23 1 0 1,-18 8 0 0,-20-3 0 0,-6-6 0 0,-10-2 0 1,2 3 0-1,-10-3 0-3,0 3 0 1,-1 2 0 2,4-2 0 0,8 3 0 0,9-6 0 3,16 0 0-6,17-3 0 2,12 0 0-1,19-4 0 1,18 0 0 1,9-3 0 1,1 0 0-3,5 0 0 0,0 0 0 2,0 0 0 0,38 0 0 1,41-18 0-3,33-2 0 3,12 2 0-2,9 5 0 2,-4 0 0-4,-8 2 0 3,-3 2 0 3,-1 4 0-5,-3 5 0 3,-8 0 0-5,1 0 0 4,-17 0 0-1,-11 0 0 1,-13 0 0-1,-22 0 0 1,-8 0 0 0,-16 0 0-2,-6 0 0 1,-10 0 0 1,-1-3 0 1,-3 3 0-4,0 0 0 4,0 0 0-2,0 0 0 2,0 0 0-4,0 0 0 4,0 0 0-2,0 0 0 1,0 0 0-1,0 0 0 1,0 0 0-1,0 0 0 1,-28 0 0-1,-14 6-49 1,-12 14-166 0,33-12-130 0,8 6-281-2</inkml:trace>
    </iact:actionData>
  </iact:action>
  <iact:action type="add" startTime="24322">
    <iact:property name="dataType"/>
    <iact:actionData xml:id="d2">
      <inkml:trace xmlns:inkml="http://www.w3.org/2003/InkML" xml:id="stk2" contextRef="#ctx0" brushRef="#br0">24475 8599 598 0,'0'0'169'7,"0"0"-21"2,0 0-16-4,0 0-64 3,0 0-27 0,0 0-4 0,0 0-5-2,0 0-11 2,0 0-3 0,0 0-3 1,0-35 36-4,-36 9-6 3,-1-1-17 0,-6 1 1 0,-1-2-11-2,-8-5-1 2,-2-1-7 1,-9-5-5 2,5-3 6-3,1 0-6 2,3 8 4-10,5 6-2 9,1 6 0-3,3 8 1 2,-4 2 6 0,-1 4-5 0,4 3 6-2,-6-2 2 2,1 4-4 0,-4 0-6 0,-1 3-1-2,-5 0 3 9,3 0-2-11,-1 0 3 1,2 0-6 2,2 0 2-1,4 0-1 4,2 3 23-2,7 10-22-1,5 2-2-1,-4-2 0 4,11 5 0-4,-7-4 6 1,4 7-7 1,2 2 0 1,-1 3-1-2,4 12 1-2,-2 2 0 4,3 6 3-1,2 10-2 0,4-5 1-2,-3 5-1 4,7-7-3-4,-1-3 4 3,0-5-3-4,3-6-1 7,-1-3-1-6,-4-8 1-1,10-7-1 2,3-9 0 0,2-2 0 0,5-2-1 1,-3-4 1-2,3 0 0 2,0 0-1 0,0 0 1 1,0 0-1-4,0 0-1 4,0 0 2-2,0 0-2 2,0 0-2-4,0 0-8 3,-4 0 1 1,2 0 7-2,2-24 1 0,-3-3 2 1,3-1 0 0,-4-7-2 0,4-3 1 0,0-3 0 0,-3-2-1 0,3 9-4-1,-2 7 4-2,-2 9 2 3,4 15 0-1,-5-2 2 1,5 5-2-2,0 0 2 3,-3 0 2-1,3 0-1 0,-3 0 0-3,-1 0 3 4,-1 26-1-1,-1 9 1 0,3 3-4-1,-1 5 1 0,4 3-1 1,0-4 0 0,0-5 7-1,0-11-2 0,0-6 7 2,0-9-3-3,0-7 5 1,0-1 6 0,0-3 6 1,7 0 0 0,14 0-12-1,14 0-12 2,2 0 3-2,-1-12-1 2,1-4 0-4,1-2-2 6,-7-3-2-4,3 3 0 0,1 2-1-1,-10 0 0 1,-1 11-4 1,-3 5-27 0,-4 0-56-2,-4 0-90 2,-13 0-92 1,0 21-366-3</inkml:trace>
    </iact:actionData>
  </iact:action>
  <iact:action type="add" startTime="26351">
    <iact:property name="dataType"/>
    <iact:actionData xml:id="d3">
      <inkml:trace xmlns:inkml="http://www.w3.org/2003/InkML" xml:id="stk3" contextRef="#ctx0" brushRef="#br0">22295 12160 128 0,'0'0'253'2,"0"0"-123"6,0 0 61 0,0 0-5 0,0 0-32-2,0 0-34 2,0 0-11 1,0 0-13-1,12 0-15-2,13 0-14 1,12-5-9 1,17-6-3 0,12-2-4-1,9 2-5 1,7 2-12 2,-3-3-4-1,-8 4 1-3,-8-1-7 3,-16 3-2-5,-9 1-1 3,-17 1-6-1,-8 4-1 2,-11-3-4 0,-2 3-3 2,0 0-3-4,0 0-2 1,0 0-2 0,-26 0 1 2,-29 0-1-2,-23 0 4 1,-9 0-3 0,-1 0 0-1,-3 0 0-1,13 0-1 2,0 0 1 0,16 0-1-1,11 0-2 0,18 0-3 5,16 0 2-7,5 0-1 4,12 0 3-3,0 0 1 0,0 0 0 1,0 0 2 1,30 0-2-1,32 3 1 1,17 6 0 0,-1 0-1 0,-4-3-1-3,-8 2 1 3,-15-1 7 1,-6-4-1 54,-6-3 4-59,-11 0-5-3,-4 0 5-1,-15 0-4 0,-1 0 5 0,-8 0-1 1,0 0-8-1,0 0 0 0,0 2-1 5,-21 3-1 2,-17 1 4 1,-11 6-3 3,4-2-1 217,-1 3-31-221,1 5-38-6,2 2-99 2,28-11-92-1,10 0-177-1</inkml:trace>
    </iact:actionData>
  </iact:action>
  <iact:action type="add" startTime="29349">
    <iact:property name="dataType"/>
    <iact:actionData xml:id="d4">
      <inkml:trace xmlns:inkml="http://www.w3.org/2003/InkML" xml:id="stk4" contextRef="#ctx0" brushRef="#br0">6177 10219 101 0,'0'0'150'5,"0"0"-27"2,0 0-15 1,0 0-2-2,0 0 42 2,0 0-41 0,0 0-2 1,53 4-4-4,-53 0 0 3,0-4-3 0,0 0 9 0,0 2 6 0,5 1-17-2,-5-3-13 2,0 2-10 0,0-2-24-2,0 0-11 3,0 0-7-1,0 0-12 0,-42 0 0-3,-40 0 45 3,-30 0-17 0,-11-11-19 3,-16 0 4-7,-12 0-32 4,-11-5 0 1,-8 1 0-1,-5 1 0-3,-12 3 0 5,-7 5 0-4,-22-3 0 4,-16 0 0-5,-17 5 0 7,-16-6 0-7,5 2 0 3,-7 4 0-1,22 4 0-1,15 0 0 2,2 0 0-1,21 0 0 0,-7 9 0 0,9 4 0 1,6 0 0 0,12 2 0-2,21-7 0 2,16-2 0 0,14-2 0 1,29-4 0-3,15 0 0 3,21 0 0-2,20 0 0 1,9 0 0-2,15 0 0 2,1 0 0 0,7 1 0-1,-6 5 0-1,1-2 0 2,-6 1 0 0,4-1 0 0,2-2 0-2,5 1 0 2,10 1 0-1,0-4 0 2,9 0 0-4,-4 0 0 5,4 0 0-4,0 0 0 2,0 0 0-2,0 0 0 4,0 0 0-4,0 0 0 3,0 0 0-4,0 2 0 3,0 1 0 0,0-3 0 0,0 0 0-1,0 0 0 0,0 0 0 3,0 5 0-4,0 10 0 2,0 8 0-1,0 9 0 1,0 3 0 0,0 3 0-2,0-1 0 4,0 4 0-1,0 0 0-3,0 8 0-1,4 4 0 3,1 3 0 0,3 10 0 2,-5 11 0-3,5 4 0-1,-2 6 0 1,-3 4 0 1,-2 1 0-1,2 7 0 2,2 3 0-1,-2-1 0-1,-3-1 0-3,0-12 0 4,0-8 0 1,0-14 0-1,3-12 0-2,0-6 0 2,0-14 0 2,1-6 0-2,1-3 0-1,-2-12 0-2,3-4 0 3,-6-3 0 0,3-1 0-3,-2 4 0 4,-1 6 0-2,3 1 0 2,0 8 0-3,-3 9 0 1,0 2 0 4,0-1 0-5,0-9 0 0,0-7 0 2,0-3 0-1,0-9 0 1,0 0 0-2,0-6 0 2,0 0 0 0,0 0 0 0,0 0 0-2,9 0 0 2,-4 0 0 0,4 0 0 0,-2 0 0-2,2 0 0 3,5 0 0-2,10 0 0 2,7 0 0-3,6 0 0 4,16 0 0 2,16 0 0-6,10 0 0-4,21 0 0 6,15 0 0-1,5 0 0 2,11 0 0-3,10-12 0 2,9-3 0 0,8-3 0 0,-10 5 0-2,-6 5 0 3,-13 1 0-2,-5 4 0 1,-3 3 0-2,-1 0 0 2,-1 0 0 0,-6 0 0 0,-3 0 0-1,-4 0 0 1,-2 13 0 0,-7-3 0 0,-1 2 0-2,-2 2 0 2,-4-2 0 0,-1-1 0 0,-2 1 0-2,1-2 0 2,-4-7 0 0,3-3 0 0,-2 0 0-2,-1 0 0 4,-2 0 0-4,9 0 0 3,2-3 0-4,0-4 0 3,-4 7 0 0,-12-3 0 0,-8 3 0 0,-8-3 0-3,-4 3 0 5,-2-2 0-4,6 2 0 2,-2 0 0 4,-7 0 0-7,3 0 0 1,4 0 0-1,-1 0 0 3,8 0 0-1,7 0 0 2,3 0 0-3,10 0 0 2,11 0 0 0,6 0 0 0,2 0 0-2,-2 0 0 2,-4 0 0 0,-22 0 0 2,-5 0 0-4,-3 0 0 1,-9 0 0 3,-3 0 0-5,-14 0 0 0,-3 0 0 6,-16 0 0-4,2 0 0 0,-7 0 0-2,-1 0 0 4,0 0 0-2,-1 0 0 3,2 0 0-6,3 0 0 5,2 0 0-1,0 0 0-1,2 0 0 0,-7 0 0 1,-1 0 0-1,-9 0 0 1,-1 0 0-1,-5 0 0 1,-3 0 0 1,1 0 0-1,-1 0 0 0,0 0 0 1,0 0 0-5,0 0 0 4,0 0 0-3,0 0 0 3,0 0 0 0,0 0 0 1,0 0 0-4,0 0 0 4,0 0 0-1,0-9 0 0,0-35 0-2,0-17 0 2,0-31 0 0,0-12 0 2,0-22 0-4,0-11 0 0,0-10 0 3,0 2 0-2,0 12 0 1,0 13 0-2,0 14 0 2,0 1 0 0,3 0 0-2,10 4 0 2,1 17 0 0,-4 14 0 0,-2 24 0-2,2 21 0 2,-4 8 0-1,-1 14 0 3,-5 3 0-4,0 0 0 0,0 0 0 2,0 0 0 0,0 0 0-1,0 0 0 0,0 0 0 2,0 0 0-1,0 0 0-1,0 0 0-1,0 0 0 4,0 0 0-1,0 0 0 0,0 0 0-5,0 0 0 3,0 0 0 1,0 0 0-3,0 0 0 3,-8 0 0 1,-29 0 0-1,-15 0 0-2,-8 0 0 2,3 0 0 1,-3 0 0-2,-6 0 0 0,-2-7 0 0,-12-1 0 3,1 1 0-4,-8 1 0 0,5 1 0 2,6 0 0 0,7-5 0 0,11 2 0-2,13 0 0 2,13 1 0-1,17 5 0 2,9-2 0-4,6 1 0 4,0 3 0-2,0 0 0 3,0 0 0-5,0 0-3 2,0 0-244 1,11 0-282 0</inkml:trace>
    </iact:actionData>
  </iact:action>
  <iact:action type="add" startTime="33813">
    <iact:property name="dataType"/>
    <iact:actionData xml:id="d5">
      <inkml:trace xmlns:inkml="http://www.w3.org/2003/InkML" xml:id="stk5" contextRef="#ctx0" brushRef="#br0">19021 11122 528 0,'0'0'201'2,"0"0"-190"6,0 0 53 0,0 0 28 0,0 0-35-2,-195-21-4 2,125-1 32 0,-5-4-37 0,1-6 5-2,-9 2-9 3,-6 2 6-2,-9-2 2 2,-5 2 3-4,-3-1 9 3,-2-4-42 0,2 5-11 0,12 2 6 0,-3 2 5-1,1 11-1 1,-1-5 12 0,-12 5-6-1,-7 2 25 0,-5-4-24 1,-6 5-14 0,-6-5-2 0,-8-3 8 1,-17-2 2-4,-8-3-16 2,-12-3 5 2,-3-4-3 0,1-6-3-5,5-3 0 6,2-3 0-6,4 9 2 7,10 0-4-1,7 8 5-4,-2 1 1-1,-3 6-3 2,-8 1 2 1,-5-6 2 0,-5 0-10-1,-8-3-2 0,-8-5 1 2,-2-7 1-2,0-3 0-1,6-1 0 2,11-3 0 0,4 3 2 0,9 0-1-2,4 2 2 2,1 7 1 0,-11 0-3 1,-8 6 2-5,-10 1-1 5,0 3 0-1,-7 2-2 0,5 7-3-2,-8-2 2 2,1 6 2-1,3 0 1 2,2 2 0-2,8-1-2 0,1 9 3 1,13 0 0 1,6 0-2-2,10 0 1 0,-1 0 0 1,3 4 2-1,1 9-2-1,-1 2-2 6,12-3 0-7,2 2 0 3,-1 3 2-3,6 6-1 4,4 5 0-1,4 5 0 1,10 8 1-4,11 0 0 4,12-1 1-2,-1 1 2 2,9-3-5-2,-4-2 8 0,0-3-7 1,2-4-1-1,6-2 4-1,-1-1-2 2,15 1 0 0,2-5-1 0,9-2 1-2,12 0-2 3,9-5 2-2,11-8-2 1,11-6 0-2,7-1 0 2,4 0 0 1,-3 0 0-2,3 7 0 0,-8 1 1-1,2 4-1 1,-6 9 4 2,0-8-3-3,5 0-1 2,-4-4 0 0,4-8 0-1,4 3 0-1,3-1-1 2,0-3 1 0,0 0 0 1,0 0-1-4,0 0 2 4,0 0-2-2,0 0 1 2,0 0-3-4,0-15 2 3,0-23 1 1,10-10-1-1,4-11 2-2,4-10-2 5,9-10 1-3,-2-2 0-1,5 4 1-3,-2 11-1 3,-4 17-1 2,-3 17 1-1,-12 19 0 0,-1 4 2 0,-8 9 0 0,0 0-1-3,0 0 8 1,0 6 1 3,-3 37 1 1,-35 21-7-2,-3 8-1-4,-4 3-1 4,-2 2 0 0,4-8-2 0,4-12 1-2,9-7 2 4,9-19-1-2,11-10 5 2,8-12 0-8,2-7 2 6,0 4 9 0,29 1 4 0,29-2-15 0,15-2-2 0,-1 0-5-2,-2-3 0 2,2 0 0-2,-3 0 0 2,-3 0 0 0,-15 0 0 1,-16 0 0-2,-17 0 0 1,-7 0 0-2,2 0 0 2,4 14 0-1,-2 4 0 0,-2 8-72 3,-10 0-102-2,-3-16-88-1,0 3-164-2</inkml:trace>
    </iact:actionData>
  </iact:action>
  <iact:action type="add" startTime="51935">
    <iact:property name="dataType"/>
    <iact:actionData xml:id="d6">
      <inkml:trace xmlns:inkml="http://www.w3.org/2003/InkML" xml:id="stk6" contextRef="#ctx0" brushRef="#br1">23849 12249 508 0,'0'0'419'4,"0"0"-297"4,0 0 24 1,0 0-32-2,0 0-7-1,0 0-18 2,0 0-31 0,0 4 3 0,0-4-7-2,4 0-2 2,8 0 0 0,3 0-9 0,0 0-1-2,9 0-6 2,-5 4-4 0,10-4-2 0,-1 2 0-2,2-2-7 2,2 0 2 0,-4 0-21 0,5 0-4-2,0 0 0 2,0 0 0 3,-3 0 0-5,-1 0 0 1,3 0 0 1,1 0 0 0,-5 0 0-1,7-2 0-1,-4-7 0 2,-1 3 0 0,-2-4 0 0,-1 9 0-3,-3-6 0 3,2 4 0 0,2 3 0 0,2-3 0-2,1 3 0 2,-1 0 0 1,6-3 0-1,-9 3 0-2,-3-2 0 2,-2 2 0 0,1 0 0 0,-1 0 0-3,2-3 0 3,6 3 0 1,-6 0 0-2,1-4 0-1,2 4 0 3,0-2 0-2,-6-2 0 3,5 2 0-5,1-1 0 3,-6 1 0-1,-1-1 0 1,-2-1 0-1,-1 1 0 1,2 0 0 0,2-2 0 0,-3 3 0-2,3-2 0 1,-4 0 0 3,-2 3 0-4,1-6 0 1,2 5 0 0,-2-1 0 2,1 3 0-2,-2-4 0-1,6 4 0 2,0 0 0 0,6 0 0 0,-2 0 0-1,2 0 0 0,-3 0 0 1,10 0 0 0,-5 0 0-2,2 0 0 3,-1-1 0-2,-3 1 0 1,-3-3 0-1,1-1 0 1,-1 4 0 2,2-6 0-5,-1 3 0 2,-2 1 0 1,3-1 0 0,-5-1 0 0,3 4 0-3,2-2 0 4,-4 2 0-2,4 0 0 2,1 0 0-3,-4 0 0 1,4 0 0 2,-1 0 0-2,-7 0 0-1,4 0 0 3,-7 0 0-2,2 0 0 2,3 0 0-3,1 0 0 2,2 0 0 1,2 0 0-3,-5 0 0 1,3 0 0 1,-3 0 0 0,3 0 0-2,-4 0 0 2,4 0 0 0,-3 0 0 0,6 0 0-1,-3 0 0-1,-3 2 0 2,3 2 0 0,-6-4 0-2,6 3 0 3,-8-3 0-2,2 2 0 2,6-2 0-4,-6 3 0 5,6 0 0-4,-3 0 0 4,4-3 0-3,2 7 0-2,0-6 0 4,2 3 0-1,-8-1 0 0,6-3 0-3,-9 2 0 4,1-2 0-2,2 3 0 2,0-3 0-3,6 4 0 1,-2-3 0 2,2 3 0-1,-6 0 0-3,-4-2 0 4,3 1 0-1,-3-1 0-2,-4 1 0 3,4-3 0-3,-4 3 0 4,4 1 0-4,-2 1 0 1,1-2 0 0,8 3 0 2,-6-4 0-1,1 2 0-3,-1 1 0 4,-1-2 0-1,-2-3 0-1,-2 3 0 0,4-3 0 0,-5 3 0 1,1 1 0 0,1-4 0-2,5 3 0 3,-4-3 0-2,9 0 0 2,-6 0 0-3,0 1 0 2,1-1 0 1,-1 0 0-3,-1 0 0 0,4 0 0 3,3 0 0-1,1 0 0-3,8 0 0 4,-8 0 0-1,5 0 0 0,-6 0 0 0,-1 0 0-3,-1 0 0 4,0 0 0-2,-5 0 0 2,2 0 0-3,-7 0 0 2,5 0 0-1,1 0 0 0,-2 0 0 1,2 0 0 0,-3 0 0 0,9-1 0 0,1-6 0-3,1 1 0 4,2 1 0-1,2-4 0 0,-4 5 0-2,1-1 0 1,-7 3 0 2,4 2 0-2,3-7 0 0,-6 4 0 0,3-2 0 2,2 0 0-3,4-3 0 2,-2 7 0-1,0-3 0 2,-2 1 0-4,-1 1 0 5,2-1 0-3,-6-1 0 1,1 3 0 0,2-2 0-3,-4-1 0 3,1 1 0 1,0 0 0-2,-3 0 0 0,9 3 0 0,-5-2 0 1,3-1 0 2,-1 3 0-5,2 0 0 2,-5 0 0 2,-2 0 0-2,-1 0 0 0,-6 0 0 0,-3 0 0 2,3 0 0-2,-7 0 0 1,-5 0 0-2,3 0 0 3,-3 0 0-2,0 0 0-1,0 0 0 2,0 0 0 0,0 0 0 0,0 0 0-2,0 0 0 2,0 0 0 1,0 21 0-4,-29 12-97 4,10-9-248-1,-8-7-168 0</inkml:trace>
    </iact:actionData>
  </iact:action>
  <iact:action type="add" startTime="58867">
    <iact:property name="dataType"/>
    <iact:actionData xml:id="d7">
      <inkml:trace xmlns:inkml="http://www.w3.org/2003/InkML" xml:id="stk7" contextRef="#ctx0" brushRef="#br1">27800 14431 210 0,'0'0'449'6,"0"0"-255"2,0 0 10-2,0 0-75 3,0 0-34-2,0 0-14 1,0 0-3-2,0 0-30 2,58-5 6 0,-34 5 5 1,3 0-12-4,12 0 3 3,3 3-11 0,13 2-8 0,10 1-7-2,5-6-4 2,5 0-2 0,8 0 1 2,4 0-9-4,12 0 5 2,-5 0-2 0,6 0-3-1,0 0 2 0,1 0-1 1,-12 0 4 0,-5 0-2-1,-11 0-3-1,-14 0 3 4,-2 0-7-4,-13 0-3 4,-2 0 0-5,-4 0 2 3,-4 6-4-1,-2-1-1 2,-6-2 0-4,-5 3 4 3,0-2-4 1,-6-3 2-2,2-1-2-2,-7 0 0 3,-2 4 0 1,-5-4 1-2,-3 0 3-1,0 0-4 2,0 0 0 0,0 0 0 0,0 0-3-2,0 0-3 3,-42 0 6-1,-24 0 2 1,-30-4 1-4,-10-7-1 2,-9 3-2 2,-15 2 1-1,-3 6 2-3,-8 0-3 4,10 0 3-1,11 0 2 0,11 0-4-1,13 0 1 0,11 4 1 1,11 1-2 0,16 0 1-3,16 1-1 4,11-1 0-1,14 1 0 0,10-6 0-3,4 0-1 3,3 0 1 0,0 0 1 2,0 0-2-5,10 0 15 2,44 0-9 2,27 0-6-2,33 4 0 0,10-2 0 1,10 3 0 0,-2-3 0 0,-5 3 0-1,3 4 0 0,-1-4 0 0,-1 5 0 2,1-3 0-3,-2 1 0 2,-6-8 0-1,-1 0 0 2,-9 0 0-4,-10-13 0 4,-18 0 0-2,-25 0 0 4,-21 8 0-8,-13 5 0 6,-10-2 0-1,-14 2 0-1,0 0 0-1,0 0 0 3,0 0 0-2,-24 0 0 1,-40 4 0 0,-40 17 0-1,-24-4 0 0,-28-6 0 1,-20-11 0-1,-14 0 0 1,-9 0 0 0,9 0 0 0,19-7 0-2,23-3 0 2,30 5 0 0,28 2 0 0,25 0 0-3,23 3 0 3,19-4 0 1,20 4 0-2,3-1 0-1,0 1 0 2,0-4 0 0,17 4 0 1,25 0 0-1,9 0-66-2,-25 0-164 1,-8 4-173 2</inkml:trace>
    </iact:actionData>
  </iact:action>
  <iact:action type="add" startTime="65081">
    <iact:property name="dataType"/>
    <iact:actionData xml:id="d8">
      <inkml:trace xmlns:inkml="http://www.w3.org/2003/InkML" xml:id="stk8" contextRef="#ctx0" brushRef="#br1">27914 16313 619 0,'0'0'166'6,"0"0"0"1,0 0-18 0,0 0-47 2,0 0 4-2,0 0 13-1,0 0-29 2,0 0-25 0,34 0 5 0,-7 0-13 0,-6 0-12-2,4 0-7 2,-1-3-6 1,-6 3-10-4,-1 0-7 3,-7 0-1 0,-7 0-2 0,-3 0 0-2,0 0-1 2,0 0-5 0,0 0 11 0,0 0-9-1,-18 0-4 0,-25 0-2 2,-10 9 0-2,4 3-1-1,6-6 0 2,1-6-1 0,10 0 1 0,9 0-1-2,6 0-1 2,16 0 2 0,1 0-1 0,0 0 1-2,0 0 0 2,0 0 0 1,10 0 0-2,35 0 0 1,13 0 0-2,5 0 0 2,-2 0 8 0,-11 0 3 0,-13 0 5-2,-8 0 9 2,-9 0-10 0,-11 0-4-2,-4 0 2 2,-5 0-3 0,0 0-7 0,0 0-1-2,0 0-1 2,0 0-2 0,-34 0 0 1,-16 0 1-4,-11 0 1 3,6 2-1 0,10 2-2 0,7-3 1-2,17 3-4 2,11-1-1 0,5-3 5 0,5 0 0-1,0 0 1 0,8 0-1 1,41 0-5 0,14 0 5-2,9 0 1 2,0-3-1 2,-13-8 2-3,-14 5 0-1,-18 1 0 2,-13 2 2 0,-14 3 2 0,0 0-3-3,0 0 0 3,-8 0-2 0,-37 0 0 0,-16 0 1-1,-2 0 0 1,8 5-1 0,5 4 4 0,18-3-4-1,11-5 0 0,10 3 0 1,8-4 0-1,3 0 0-1,0 0 0 2,0 0-1 0,27 0 2 0,25 0-1-1,17 0 0 1,-4 0 0 0,-7 0 1 1,-21 0-2-4,-11 0 2 2,-19 0-1 1,-7 0 0 0,0 0 0-2,0 0-1 2,-16 0-4 0,-29 0 5 1,-4 6-1-1,-5 5-28-2,9 7-30 3,3 6-57-3,27-10-87 0,4 3-141 3</inkml:trace>
    </iact:actionData>
  </iact:action>
  <iact:action type="add" startTime="72721">
    <iact:property name="dataType"/>
    <iact:actionData xml:id="d9">
      <inkml:trace xmlns:inkml="http://www.w3.org/2003/InkML" xml:id="stk9" contextRef="#ctx0" brushRef="#br0">23357 18811 563 0,'0'0'167'6,"0"0"-41"2,0 0 14 0,0 0-55-2,0 0-16 2,0 0-3 0,0 0-4-2,0 0 15 2,0 0 9 0,0 0-18 1,0 0-5-4,0 0-4 3,0 0-9 0,0 0-8 0,3 0-10 0,6 0-7-2,-5 0-3 2,2 0 1 0,7 0-3 0,-1 0 3-2,2 0 2 2,2 0-1 0,-4 0-9 0,2 0-4-2,-1 0 0 2,1 0-1 0,-1 0 1-2,1 0 2 3,-4 0 0-2,8 0-3 2,-5 0-1-4,5 0 0 3,-1 0 1 0,-2 0-2 0,1 0-8-2,4 0 0 2,5 0 0 2,-1 0 0-4,2-7 0 0,-6 2 0 3,6 2 0-2,-5-3 0 1,3 6 0-2,-3-5 0 3,0-2 0-1,-3 2 0-1,1 2 0 2,-7-1 0-2,4 3 0 0,-2 1 0 1,-2-7 0-3,4 7 0 4,1-6 0-2,4 6 0 2,-3-5 0-3,1 5 0 2,-4-6 0-1,3 3 0 2,-2 0 0-4,2 3 0 4,2-3 0-2,1 3 0 1,-3 0 0-2,1 0 0 3,2-5 0-2,-6 5 0 2,1 0 0-4,2 0 0 5,3-7 0-4,-4 7 0 4,1 0 0-6,-3 0 0 5,-2 0 0-2,4 0 0 2,-1 0 0-4,-5 0 0 3,4 0 0 1,-2 0 0-2,2 0 0 0,7-6 0 1,5 6 0 0,-3-2 0 0,5 2 0-3,-8-3 0 4,0 0 0-1,-1 3 0-1,-3 0 0-1,5 0 0 3,-2 0 0-1,1-7 0 0,-3 7 0-2,6 0 0 1,-5 0 0 1,6 0 0 1,-4 0 0-4,9-5 0 3,-4 5 0 1,1 0 0-2,-3 0 0 2,3 0 0-4,4 0 0 3,3-6 0 0,-4 6 0-2,3 0 0 3,-1-6 0-2,-3 6 0 1,0-1 0-1,1-3 0 2,-2 4 0-3,1-3 0 4,-2 3 0-6,1 0 0 4,0-6 0 1,-1 6 0-1,5 0 0-2,-2 0 0 1,-2 0 0 2,5-5 0-1,0 5 0-2,1 0 0 2,4 0 0 0,-1 0 0 0,-1 0 0-2,-2 0 0 1,4 0 0 1,-7 0 0 1,1 0 0-4,-3 0 0 6,-3 0 0-6,-1 0 0 6,4 0 0-7,-1 0 0 4,7 0 0 0,-4 0 0-1,8 0 0 0,1 0 0 1,8 0 0 1,-3 0 0-2,-3 0 0-2,-8 0 0 3,1 0 0 0,-6 0 0 0,0 0 0-1,5 0 0 1,-5 0 0 0,2 5 0 0,4-5 0-2,-1 0 0 3,0 0 0-2,-2 0 0 3,-2 0 0-6,-2 0 0 4,3 0 0 0,7 0 0 0,-4 0 0-2,5 0 0 2,-3 0 0 0,-8 0 0 0,-5 0 0-3,-7 6 0 4,1-6 0-2,-5 0 0 1,4 0 0 0,-2 0 0-2,-2 0 0 2,4 0 0 0,-2 0 0-1,-1 0 0 1,2 0 0-1,1 0 0 3,4 3 0-5,1 1 0 3,0-3 0 0,3 5 0-1,1-6 0 0,-1 0 0 1,0 0 0 0,0 6 0 0,-3-6 0-3,-2 0 0 4,4 5 0-2,1-5 0 1,-5 0 0-1,6 7 0 1,-7-7 0-1,5 0 0 2,-5 0 0-4,-3 0 0 6,1 0 0-6,-5 0 0 4,-4 0 0-3,5 0 0 1,-10 0 0 1,4 0 0 0,1 0 0-2,4 0 0 3,-4 0 0-1,7 0 0-1,-4 0 0-1,3 0 0 3,-4 0 0-2,0 0 0 1,-3 0 0-2,2 0 0 3,-2 0 0-2,1 0 0 1,4 3 0-2,-4-3 0 4,2 0 0-4,-6 0 0 3,-1 0 0-2,-2 0 0-1,0 0 0 2,0 0 0 0,0 5 0-1,-11 8-19 0,-10-8-310 3,-6-2-176-4</inkml:trace>
    </iact:actionData>
  </iact:action>
  <iact:action type="add" startTime="76064">
    <iact:property name="dataType"/>
    <iact:actionData xml:id="d10">
      <inkml:trace xmlns:inkml="http://www.w3.org/2003/InkML" xml:id="stk10" contextRef="#ctx0" brushRef="#br0">28756 18648 283 0,'0'0'219'5,"0"0"-130"3,0 0 37 0,0 0-46-2,0 0-2 2,0 0 10 0,0 0 14 0,0 3-13-2,0 0-3 2,0-3-1 0,0 0-5 0,0 0-11-2,0 0-18 2,0 0-14 0,0 0-6 0,0 0-7-2,3 0-5 2,10 0-3 1,-1 0-2-2,5 0 5-1,-1 0 2 2,-3 0 3 0,7 0 8 0,-4 0-2-2,5 0-4 2,-3-6-4 0,-1 6-2 0,-1-5-5-2,-4-2-5 2,2 7 4 0,-4 0-1 0,-4-6-1-2,1 6-1 2,1-2 1 0,5 2 0 0,1 0-2-2,1 0 4 4,1-3 2-2,5 3-2 0,-3 0 2-3,2-3-1 2,1 3-12 2,-1 0-3-2,0 0 0-1,1 0 0 3,-3-3 0-2,3 3 0 2,-2-4 0-3,-1 4 0 3,6-5 0-3,-6 5 0 3,6 0 0-3,-6 0 0 1,1 0 0 2,2 0 0-2,-3 0 0 0,0 0 0 0,3 0 0 3,0 0 0-4,-1 0 0 0,0 0 0 3,1 0 0-2,0 0 0 2,0 0 0-4,5 0 0 4,-5 0 0-1,4 0 0-1,2 0 0 0,-6 0 0 0,4 0 0 1,-4 0 0 0,-1 0 0-2,1 0 0 3,3 0 0-1,0 0 0 0,4 0 0-2,5 0 0 1,-8 0 0 3,-1 0 0-4,0 0 0 0,2 0 0 3,-6 0 0-2,7 0 0 2,-3 0 0-4,-3 0 0 3,-1 0 0 1,2 0 0-1,-2 0 0-3,5 0 0 5,-1 0 0-3,0 0 0 0,0 0 0 0,-6 0 0 0,3 0 0 2,-3 0 0-2,-2 0 0 0,-2 0 0 0,2 0 0 3,-1 0 0-4,1 0 0 0,1 0 0 2,4 0 0 1,-3 0 0-2,6 0 0 0,-3 0 0 0,0 0 0 1,-2 0 0 0,2 0 0-1,1 0 0 2,2 0 0-3,3 0 0 2,5 0 0-1,-1 0 0 1,3 5 0 0,-1-5 0 0,0 0 0-1,2 4 0 0,7-1 0 2,1 3 0-1,-4-4 0-2,-5 4 0 1,1-6 0 2,-1 7 0-1,-3-2 0-3,-1-2 0 3,0 0 0 0,-1-1 0 1,-4-2 0-4,-4 7 0 4,0-7 0-3,-2 0 0 3,-1 0 0-4,-1 0 0 4,-2 0 0-1,-2 0 0 0,4 0 0-2,-2 0 0 1,3 0 0 2,-2 0 0-1,0 0 0-2,2 0 0 2,3 0 0 0,-1 0 0-1,-2 0 0 0,6 0 0 0,0 0 0 1,1 0 0 2,-1 0 0-6,-3 0 0 4,0 0 0 1,-3 0 0-2,1 0 0 0,2 0 0 0,-4 0 0 1,1 0 0 0,-2 0 0-1,3 0 0 0,1 0 0 3,-5 0 0-4,4 0 0 0,2 5 0 2,-3-5 0 1,6 0 0-1,-4 0 0-3,-3 0 0 3,4 0 0 0,-3 0 0 1,-1 0 0-4,2 0 0 4,1 0 0-2,2 0 0 2,4 0 0-3,2 0 0 1,2 6 0 2,-3-6 0-1,-2 3 0-2,-4-3 0 1,3 0 0 3,-6 0 0-4,-2 0 0 1,4 4 0 1,2-4 0-1,-2 0 0 1,4 0 0-2,-6 0 0 3,-2 0 0-2,5 0 0 2,-3 0 0-4,-3 0 0 4,4 0 0-2,-1 0 0 2,2 0 0-4,-7 0 0 4,2 1 0-2,0-1 0 2,2 0 0-3,-1 0 0 1,-4 0 0 3,7 6 0-3,4-6 0-1,2 0 0 2,4 6 0 0,-5-6 0 0,0 0 0-2,-3 0 0 1,1 0 0 2,-3 0 0-2,8 5 0-1,-12-5 0 3,5 0 0-2,-2 0 0 1,-5 7 0-1,-5-7 0 0,4 0 0 2,-3 0 0-2,-5 0 0 0,8 0 0 0,-7 0 0 2,3 0 0-2,-5 0 0-1,-3 0 0 2,0 0 0 0,0 0 0 0,0 0 0-2,0 0 0 2,0 0 0 0,0 0 0 0,0 3 0-2,0 8 0 3,0 7 0-2,-40 10 0 1,-27 5-169-1,26-21-146 1,-12-7-164 0</inkml:trace>
    </iact:actionData>
  </iact:action>
  <iact:action type="add" startTime="83791">
    <iact:property name="dataType"/>
    <iact:actionData xml:id="d11">
      <inkml:trace xmlns:inkml="http://www.w3.org/2003/InkML" xml:id="stk11" contextRef="#ctx0" brushRef="#br0">22748 16868 621 0,'0'0'60'6,"0"0"110"2,0 0-74-2,0 0-46 2,0 0-5 0,0 0-11 0,0 0-5-2,0 0 8 3,-30-9 6-2,0 5-7 2,-10 4-2-4,-5 0 5 3,-8 0-2 0,-8 24 1 0,-2 8-3-2,-3 9-14 2,5 2-4 0,1 9-1 0,2 1-4-2,0 5-2 4,2 11 0-4,6 10 1 3,3 13-3-3,10 9 5 2,1 4 1 0,3 5 3 0,12-3-5-3,8-13-1 6,13 1-5-5,0 1 0 2,0-10-1-2,41-2 1 2,22-2 1 0,25-11 3 0,19-5-3-2,17-15 0 1,7-18 4 3,4-28-8-3,-8-5-1-2,-12-5 1 4,-6-48-2-1,-4-19 1-1,-11-9 0 0,-2-18 1 1,-19-11-2 0,-21-6 7-1,-20-21 3 0,-22-7 6 2,-10-7-4-2,-22-8-5 3,-50 13-4-7,-24 16-3 6,-11 23 1-1,-3 4-2-1,9 29-3 0,6 12-23 1,7 22-41 0,22 9-34 0,5-2-116-3,57 33-58 3,4 0-295 0</inkml:trace>
    </iact:actionData>
  </iact:action>
  <iact:action type="add" startTime="85229">
    <iact:property name="dataType"/>
    <iact:actionData xml:id="d12">
      <inkml:trace xmlns:inkml="http://www.w3.org/2003/InkML" xml:id="stk12" contextRef="#ctx0" brushRef="#br0">23114 17230 553 0,'0'0'184'5,"0"0"-106"2,0 0 51 2,0 0-64-2,0 0-10-1,0 0-4 2,0 3 7 0,6-3 3 0,5 0-18-2,7 0 0 2,1 0-7 0,7-18 4 0,3-8 2-2,7-5-6 2,6-7-8 0,9-3 1 0,1-12-2-2,2 2 3 2,-4-5 2 0,2 10 3 2,-1-4-2-4,-3 16-6 1,-2 0 0 2,2-3-5-2,7 6-5-1,2 3-3 2,1-4-4 0,4 1 1-1,5 3-4 0,-4 5 7 0,3 3-4 2,-4 6 4 0,0-3-4-4,-1 2 2 2,5-3-4 2,-6 5 1-1,6-3 2-2,-1 5 1 2,4 0-7 0,4 4 4 0,2-1-2-1,-5 3 2 0,5 1-2 2,-6 1-6-2,-6 1 2-1,3-2 1 2,-3 4 1 0,1 0 0 0,2 0-1-3,2 0-2 4,1 0-1-1,0 0 3 0,4 0-2-3,-1 0 4 3,-2 0-3 0,5 0 2 0,-2 4-1-2,2-2-3 2,3 10 4 0,-3-10-2 0,-2 4 1 0,3 1-3-2,-7 4 3 3,-8-9-4-2,-4 2 0-1,0-1 1 2,1-3 1 0,2 2-2 0,9 1 1-2,-6 3 2 2,-2 6-3 0,2-4 4 1,-9 10 1-4,0-6-1 4,0 2-4-2,-8 0 0 1,3 4 0-2,5-5 0 2,4 5 0 1,8 3 0-1,6 6 0-1,-3 4 0 0,-2 2 0 2,-6-2 0-2,-5 7 0-1,-1-3 0 2,-7 1 0 0,0-1 0 0,-2 1 0-2,1-8 0 2,-6-2 0 0,0-6 0 0,1 10 0-2,3-9 0 2,1 4 0 0,-6 1 0 0,7-1 0-2,-7 1 0 2,-1-4 0 0,3 4 0 0,-2 2 0-1,2 0 0 0,-5-3 0 2,4 1 0-2,-11-6 0-2,-3 1 0 4,-9 2 0-2,-5-15 0 2,-1 4 0-3,-7-12 0 1,-5 5 0 1,3-5 0 2,-3 0 0-6,0 0 0 4,0 0 0 1,0 0 0-1,0 0 0-3,0 0 0 3,0 0 0 0,-36 0 0 0,-15 0 0 0,-15 0 0-1,-4 0 0 0,-1 0 0 1,0-11 0-1,8-3 0 1,7 1 0 0,15 3 0 0,11 5 0-3,9 2 0 4,7 3 0-2,7 0 0 2,7 0 0-4,0 0 0 3,0 0 0 0,0 0 0 0,0 0 0-2,0 0 0 3,24 0 0-1,27 5 0 0,16 15 0-1,11-2 0 0,-4-1 0 2,1 0 0-2,-9-5 0-1,0 1 0 2,-11-6 0 0,-10 6 0 0,-11-8 0-2,-10-2 0 2,-7 2 0-1,-13-5 0 2,4 0 0-3,-8 0 0 1,3 0 0 1,-3 0 0 0,0 0 0-2,0 0 0 3,0 0 0-2,0 0 0 1,0 0 0-1,0-12 0 0,0-34 0 2,0-20 0-1,0-9 0-3,0-1 0 3,0 2 0 0,0 11 0 1,-3 15 0-3,-2 17 0 2,2 13 0 0,3 18 0 0,-3 0 0-3,3 0 0 3,-1 0 0 0,-2 0 0 0,-11 0-46-2,-7 31-118 3,14-17-97-2,-2 4-131 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06:18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797">
    <iact:property name="dataType"/>
    <iact:actionData xml:id="d0">
      <inkml:trace xmlns:inkml="http://www.w3.org/2003/InkML" xml:id="stk0" contextRef="#ctx0" brushRef="#br0">20338 4242 745 0,'0'0'64'5,"0"0"46"2,0 0 25 1,0 0-22-1,0 0 0 0,0 0-5 1,0 0-1 0,-4 0-13-2,22-2-8 2,30-10-27 0,21 1-8 0,16-6-8-2,18 1-14 2,12 3-3 0,2 0-5 0,-9 2 8-2,-5 2-2 4,-12 7 4-4,-16-5-15 3,-15 7 4-3,-19 0 0 4,-18 0-20-1,-13 0 0-3,-10 0 0 2,0 0 0-4,0 0 0 5,0 0 0-2,-13 0 0 0,-42-14 0 1,-25-14 0 0,-20-10 0 2,-11-12 0-5,-2-8 0 3,-1-1 0-1,14-1 0 2,10 4 0-4,20 8 0 5,11 7 0-2,19 14 0-2,15 11 0 0,11 4 0 1,11 3 0 1,3 7 0 0,0-1 0 0,0 3 0-2,0 16 0 3,21 52 0-1,14 27 0-1,3 16 0 0,9-1 0 1,-1 0 0 0,2 0 0-2,3-8 0 3,-9-9 0-2,-6-9 0 2,1-15 0-4,-7-5 0 3,-5-8 0 0,-4-13 0 1,-4-15 0-4,-7-13 0 2,-8-12 0 1,-2-3 0 0,3 0 0-1,-3 0 0 0,6-12 0 2,-3-39 0-1,-3-31 0-2,0-22 0 2,0-13 0 0,0-18 0 0,0-16 0-2,0-17 0 2,0-7 0 2,1 7 0-1,2 22 0-3,5 27 0-1,-2 34 0 3,1 26 0 0,-2 21 0-2,-1 18 0 1,-1 15 0 1,-3 5 0 0,0 0 0-1,0 0 0 0,0 8 0 2,-3 40 0-1,-30 26 0-2,-9 16 0 2,-4 11 0 0,-11 12 0 0,-3 9 0-2,2-3 0 2,-3-12 0 1,7-14 0-1,0-18 0-3,12-17 0 3,14-16 0 0,7-14 0-1,9-14 0-1,7-5 0 2,5-5 0 1,0-3 0-1,0-1 0-2,0 4-42 1,17-1-79 3,11 8-84-3,-11-8-101 0,-5 9-333 2</inkml:trace>
    </iact:actionData>
  </iact:action>
  <iact:action type="add" startTime="12399">
    <iact:property name="dataType"/>
    <iact:actionData xml:id="d1">
      <inkml:trace xmlns:inkml="http://www.w3.org/2003/InkML" xml:id="stk1" contextRef="#ctx0" brushRef="#br0">19501 7947 655 0,'0'0'206'4,"0"0"-55"4,0 0-41-2,0 0-38 3,0 0 14-4,0 0 7 3,0 9 11 0,22-9-8 0,22 0-47 0,19 0 12-2,20 0-15 2,16-8-5 0,12-10-4-2,2-7-9 2,-2 5-1 0,-11 7 0 0,-13 0 0 0,-8 13 7 0,0 0-5 0,-10 0-2-1,2 0-6 2,-4 5-6-3,-15 10-10 2,-5-2-5 1,-14-8 0-4,-8 1 0 3,-12-4 0-1,-8 2 0 0,-2-4 0-1,-3 0 0 3,0 0 0-2,0 0 0 1,0 0 0-2,0 3 0 2,0-1 0 1,0 7 0-2,-32 3 0 0,-23 1 0 1,-18 8 0 0,-20-3 0 0,-6-6 0 0,-10-2 0 1,2 3 0-1,-10-3 0-3,0 3 0 1,-1 2 0 2,4-2 0 0,8 3 0 0,9-6 0 3,16 0 0-6,17-3 0 2,12 0 0-1,19-4 0 1,18 0 0 1,9-3 0 1,1 0 0-3,5 0 0 0,0 0 0 2,0 0 0 0,38 0 0 1,41-18 0-3,33-2 0 3,12 2 0-2,9 5 0 2,-4 0 0-4,-8 2 0 3,-3 2 0 3,-1 4 0-5,-3 5 0 3,-8 0 0-5,1 0 0 4,-17 0 0-1,-11 0 0 1,-13 0 0-1,-22 0 0 1,-8 0 0 0,-16 0 0-2,-6 0 0 1,-10 0 0 1,-1-3 0 1,-3 3 0-4,0 0 0 4,0 0 0-2,0 0 0 2,0 0 0-4,0 0 0 4,0 0 0-2,0 0 0 1,0 0 0-1,0 0 0 1,0 0 0-1,0 0 0 1,-28 0 0-1,-14 6-49 1,-12 14-166 0,33-12-130 0,8 6-281-2</inkml:trace>
    </iact:actionData>
  </iact:action>
  <iact:action type="add" startTime="24322">
    <iact:property name="dataType"/>
    <iact:actionData xml:id="d2">
      <inkml:trace xmlns:inkml="http://www.w3.org/2003/InkML" xml:id="stk2" contextRef="#ctx0" brushRef="#br0">24475 8599 598 0,'0'0'169'7,"0"0"-21"2,0 0-16-4,0 0-64 3,0 0-27 0,0 0-4 0,0 0-5-2,0 0-11 2,0 0-3 0,0 0-3 1,0-35 36-4,-36 9-6 3,-1-1-17 0,-6 1 1 0,-1-2-11-2,-8-5-1 2,-2-1-7 1,-9-5-5 2,5-3 6-3,1 0-6 2,3 8 4-10,5 6-2 9,1 6 0-3,3 8 1 2,-4 2 6 0,-1 4-5 0,4 3 6-2,-6-2 2 2,1 4-4 0,-4 0-6 0,-1 3-1-2,-5 0 3 9,3 0-2-11,-1 0 3 1,2 0-6 2,2 0 2-1,4 0-1 4,2 3 23-2,7 10-22-1,5 2-2-1,-4-2 0 4,11 5 0-4,-7-4 6 1,4 7-7 1,2 2 0 1,-1 3-1-2,4 12 1-2,-2 2 0 4,3 6 3-1,2 10-2 0,4-5 1-2,-3 5-1 4,7-7-3-4,-1-3 4 3,0-5-3-4,3-6-1 7,-1-3-1-6,-4-8 1-1,10-7-1 2,3-9 0 0,2-2 0 0,5-2-1 1,-3-4 1-2,3 0 0 2,0 0-1 0,0 0 1 1,0 0-1-4,0 0-1 4,0 0 2-2,0 0-2 2,0 0-2-4,0 0-8 3,-4 0 1 1,2 0 7-2,2-24 1 0,-3-3 2 1,3-1 0 0,-4-7-2 0,4-3 1 0,0-3 0 0,-3-2-1 0,3 9-4-1,-2 7 4-2,-2 9 2 3,4 15 0-1,-5-2 2 1,5 5-2-2,0 0 2 3,-3 0 2-1,3 0-1 0,-3 0 0-3,-1 0 3 4,-1 26-1-1,-1 9 1 0,3 3-4-1,-1 5 1 0,4 3-1 1,0-4 0 0,0-5 7-1,0-11-2 0,0-6 7 2,0-9-3-3,0-7 5 1,0-1 6 0,0-3 6 1,7 0 0 0,14 0-12-1,14 0-12 2,2 0 3-2,-1-12-1 2,1-4 0-4,1-2-2 6,-7-3-2-4,3 3 0 0,1 2-1-1,-10 0 0 1,-1 11-4 1,-3 5-27 0,-4 0-56-2,-4 0-90 2,-13 0-92 1,0 21-366-3</inkml:trace>
    </iact:actionData>
  </iact:action>
  <iact:action type="add" startTime="26351">
    <iact:property name="dataType"/>
    <iact:actionData xml:id="d3">
      <inkml:trace xmlns:inkml="http://www.w3.org/2003/InkML" xml:id="stk3" contextRef="#ctx0" brushRef="#br0">22295 12160 128 0,'0'0'253'2,"0"0"-123"6,0 0 61 0,0 0-5 0,0 0-32-2,0 0-34 2,0 0-11 1,0 0-13-1,12 0-15-2,13 0-14 1,12-5-9 1,17-6-3 0,12-2-4-1,9 2-5 1,7 2-12 2,-3-3-4-1,-8 4 1-3,-8-1-7 3,-16 3-2-5,-9 1-1 3,-17 1-6-1,-8 4-1 2,-11-3-4 0,-2 3-3 2,0 0-3-4,0 0-2 1,0 0-2 0,-26 0 1 2,-29 0-1-2,-23 0 4 1,-9 0-3 0,-1 0 0-1,-3 0 0-1,13 0-1 2,0 0 1 0,16 0-1-1,11 0-2 0,18 0-3 5,16 0 2-7,5 0-1 4,12 0 3-3,0 0 1 0,0 0 0 1,0 0 2 1,30 0-2-1,32 3 1 1,17 6 0 0,-1 0-1 0,-4-3-1-3,-8 2 1 3,-15-1 7 1,-6-4-1 54,-6-3 4-59,-11 0-5-3,-4 0 5-1,-15 0-4 0,-1 0 5 0,-8 0-1 1,0 0-8-1,0 0 0 0,0 2-1 5,-21 3-1 2,-17 1 4 1,-11 6-3 3,4-2-1 217,-1 3-31-221,1 5-38-6,2 2-99 2,28-11-92-1,10 0-177-1</inkml:trace>
    </iact:actionData>
  </iact:action>
  <iact:action type="add" startTime="29349">
    <iact:property name="dataType"/>
    <iact:actionData xml:id="d4">
      <inkml:trace xmlns:inkml="http://www.w3.org/2003/InkML" xml:id="stk4" contextRef="#ctx0" brushRef="#br0">6177 10219 101 0,'0'0'150'5,"0"0"-27"2,0 0-15 1,0 0-2-2,0 0 42 2,0 0-41 0,0 0-2 1,53 4-4-4,-53 0 0 3,0-4-3 0,0 0 9 0,0 2 6 0,5 1-17-2,-5-3-13 2,0 2-10 0,0-2-24-2,0 0-11 3,0 0-7-1,0 0-12 0,-42 0 0-3,-40 0 45 3,-30 0-17 0,-11-11-19 3,-16 0 4-7,-12 0-32 4,-11-5 0 1,-8 1 0-1,-5 1 0-3,-12 3 0 5,-7 5 0-4,-22-3 0 4,-16 0 0-5,-17 5 0 7,-16-6 0-7,5 2 0 3,-7 4 0-1,22 4 0-1,15 0 0 2,2 0 0-1,21 0 0 0,-7 9 0 0,9 4 0 1,6 0 0 0,12 2 0-2,21-7 0 2,16-2 0 0,14-2 0 1,29-4 0-3,15 0 0 3,21 0 0-2,20 0 0 1,9 0 0-2,15 0 0 2,1 0 0 0,7 1 0-1,-6 5 0-1,1-2 0 2,-6 1 0 0,4-1 0 0,2-2 0-2,5 1 0 2,10 1 0-1,0-4 0 2,9 0 0-4,-4 0 0 5,4 0 0-4,0 0 0 2,0 0 0-2,0 0 0 4,0 0 0-4,0 0 0 3,0 0 0-4,0 2 0 3,0 1 0 0,0-3 0 0,0 0 0-1,0 0 0 0,0 0 0 3,0 5 0-4,0 10 0 2,0 8 0-1,0 9 0 1,0 3 0 0,0 3 0-2,0-1 0 4,0 4 0-1,0 0 0-3,0 8 0-1,4 4 0 3,1 3 0 0,3 10 0 2,-5 11 0-3,5 4 0-1,-2 6 0 1,-3 4 0 1,-2 1 0-1,2 7 0 2,2 3 0-1,-2-1 0-1,-3-1 0-3,0-12 0 4,0-8 0 1,0-14 0-1,3-12 0-2,0-6 0 2,0-14 0 2,1-6 0-2,1-3 0-1,-2-12 0-2,3-4 0 3,-6-3 0 0,3-1 0-3,-2 4 0 4,-1 6 0-2,3 1 0 2,0 8 0-3,-3 9 0 1,0 2 0 4,0-1 0-5,0-9 0 0,0-7 0 2,0-3 0-1,0-9 0 1,0 0 0-2,0-6 0 2,0 0 0 0,0 0 0 0,0 0 0-2,9 0 0 2,-4 0 0 0,4 0 0 0,-2 0 0-2,2 0 0 3,5 0 0-2,10 0 0 2,7 0 0-3,6 0 0 4,16 0 0 2,16 0 0-6,10 0 0-4,21 0 0 6,15 0 0-1,5 0 0 2,11 0 0-3,10-12 0 2,9-3 0 0,8-3 0 0,-10 5 0-2,-6 5 0 3,-13 1 0-2,-5 4 0 1,-3 3 0-2,-1 0 0 2,-1 0 0 0,-6 0 0 0,-3 0 0-1,-4 0 0 1,-2 13 0 0,-7-3 0 0,-1 2 0-2,-2 2 0 2,-4-2 0 0,-1-1 0 0,-2 1 0-2,1-2 0 2,-4-7 0 0,3-3 0 0,-2 0 0-2,-1 0 0 4,-2 0 0-4,9 0 0 3,2-3 0-4,0-4 0 3,-4 7 0 0,-12-3 0 0,-8 3 0 0,-8-3 0-3,-4 3 0 5,-2-2 0-4,6 2 0 2,-2 0 0 4,-7 0 0-7,3 0 0 1,4 0 0-1,-1 0 0 3,8 0 0-1,7 0 0 2,3 0 0-3,10 0 0 2,11 0 0 0,6 0 0 0,2 0 0-2,-2 0 0 2,-4 0 0 0,-22 0 0 2,-5 0 0-4,-3 0 0 1,-9 0 0 3,-3 0 0-5,-14 0 0 0,-3 0 0 6,-16 0 0-4,2 0 0 0,-7 0 0-2,-1 0 0 4,0 0 0-2,-1 0 0 3,2 0 0-6,3 0 0 5,2 0 0-1,0 0 0-1,2 0 0 0,-7 0 0 1,-1 0 0-1,-9 0 0 1,-1 0 0-1,-5 0 0 1,-3 0 0 1,1 0 0-1,-1 0 0 0,0 0 0 1,0 0 0-5,0 0 0 4,0 0 0-3,0 0 0 3,0 0 0 0,0 0 0 1,0 0 0-4,0 0 0 4,0 0 0-1,0-9 0 0,0-35 0-2,0-17 0 2,0-31 0 0,0-12 0 2,0-22 0-4,0-11 0 0,0-10 0 3,0 2 0-2,0 12 0 1,0 13 0-2,0 14 0 2,0 1 0 0,3 0 0-2,10 4 0 2,1 17 0 0,-4 14 0 0,-2 24 0-2,2 21 0 2,-4 8 0-1,-1 14 0 3,-5 3 0-4,0 0 0 0,0 0 0 2,0 0 0 0,0 0 0-1,0 0 0 0,0 0 0 2,0 0 0-1,0 0 0-1,0 0 0-1,0 0 0 4,0 0 0-1,0 0 0 0,0 0 0-5,0 0 0 3,0 0 0 1,0 0 0-3,0 0 0 3,-8 0 0 1,-29 0 0-1,-15 0 0-2,-8 0 0 2,3 0 0 1,-3 0 0-2,-6 0 0 0,-2-7 0 0,-12-1 0 3,1 1 0-4,-8 1 0 0,5 1 0 2,6 0 0 0,7-5 0 0,11 2 0-2,13 0 0 2,13 1 0-1,17 5 0 2,9-2 0-4,6 1 0 4,0 3 0-2,0 0 0 3,0 0 0-5,0 0-3 2,0 0-244 1,11 0-282 0</inkml:trace>
    </iact:actionData>
  </iact:action>
  <iact:action type="add" startTime="33813">
    <iact:property name="dataType"/>
    <iact:actionData xml:id="d5">
      <inkml:trace xmlns:inkml="http://www.w3.org/2003/InkML" xml:id="stk5" contextRef="#ctx0" brushRef="#br0">19021 11122 528 0,'0'0'201'2,"0"0"-190"6,0 0 53 0,0 0 28 0,0 0-35-2,-195-21-4 2,125-1 32 0,-5-4-37 0,1-6 5-2,-9 2-9 3,-6 2 6-2,-9-2 2 2,-5 2 3-4,-3-1 9 3,-2-4-42 0,2 5-11 0,12 2 6 0,-3 2 5-1,1 11-1 1,-1-5 12 0,-12 5-6-1,-7 2 25 0,-5-4-24 1,-6 5-14 0,-6-5-2 0,-8-3 8 1,-17-2 2-4,-8-3-16 2,-12-3 5 2,-3-4-3 0,1-6-3-5,5-3 0 6,2-3 0-6,4 9 2 7,10 0-4-1,7 8 5-4,-2 1 1-1,-3 6-3 2,-8 1 2 1,-5-6 2 0,-5 0-10-1,-8-3-2 0,-8-5 1 2,-2-7 1-2,0-3 0-1,6-1 0 2,11-3 0 0,4 3 2 0,9 0-1-2,4 2 2 2,1 7 1 0,-11 0-3 1,-8 6 2-5,-10 1-1 5,0 3 0-1,-7 2-2 0,5 7-3-2,-8-2 2 2,1 6 2-1,3 0 1 2,2 2 0-2,8-1-2 0,1 9 3 1,13 0 0 1,6 0-2-2,10 0 1 0,-1 0 0 1,3 4 2-1,1 9-2-1,-1 2-2 6,12-3 0-7,2 2 0 3,-1 3 2-3,6 6-1 4,4 5 0-1,4 5 0 1,10 8 1-4,11 0 0 4,12-1 1-2,-1 1 2 2,9-3-5-2,-4-2 8 0,0-3-7 1,2-4-1-1,6-2 4-1,-1-1-2 2,15 1 0 0,2-5-1 0,9-2 1-2,12 0-2 3,9-5 2-2,11-8-2 1,11-6 0-2,7-1 0 2,4 0 0 1,-3 0 0-2,3 7 0 0,-8 1 1-1,2 4-1 1,-6 9 4 2,0-8-3-3,5 0-1 2,-4-4 0 0,4-8 0-1,4 3 0-1,3-1-1 2,0-3 1 0,0 0 0 1,0 0-1-4,0 0 2 4,0 0-2-2,0 0 1 2,0 0-3-4,0-15 2 3,0-23 1 1,10-10-1-1,4-11 2-2,4-10-2 5,9-10 1-3,-2-2 0-1,5 4 1-3,-2 11-1 3,-4 17-1 2,-3 17 1-1,-12 19 0 0,-1 4 2 0,-8 9 0 0,0 0-1-3,0 0 8 1,0 6 1 3,-3 37 1 1,-35 21-7-2,-3 8-1-4,-4 3-1 4,-2 2 0 0,4-8-2 0,4-12 1-2,9-7 2 4,9-19-1-2,11-10 5 2,8-12 0-8,2-7 2 6,0 4 9 0,29 1 4 0,29-2-15 0,15-2-2 0,-1 0-5-2,-2-3 0 2,2 0 0-2,-3 0 0 2,-3 0 0 0,-15 0 0 1,-16 0 0-2,-17 0 0 1,-7 0 0-2,2 0 0 2,4 14 0-1,-2 4 0 0,-2 8-72 3,-10 0-102-2,-3-16-88-1,0 3-164-2</inkml:trace>
    </iact:actionData>
  </iact:action>
  <iact:action type="add" startTime="51935">
    <iact:property name="dataType"/>
    <iact:actionData xml:id="d6">
      <inkml:trace xmlns:inkml="http://www.w3.org/2003/InkML" xml:id="stk6" contextRef="#ctx0" brushRef="#br1">23849 12249 508 0,'0'0'419'4,"0"0"-297"4,0 0 24 1,0 0-32-2,0 0-7-1,0 0-18 2,0 0-31 0,0 4 3 0,0-4-7-2,4 0-2 2,8 0 0 0,3 0-9 0,0 0-1-2,9 0-6 2,-5 4-4 0,10-4-2 0,-1 2 0-2,2-2-7 2,2 0 2 0,-4 0-21 0,5 0-4-2,0 0 0 2,0 0 0 3,-3 0 0-5,-1 0 0 1,3 0 0 1,1 0 0 0,-5 0 0-1,7-2 0-1,-4-7 0 2,-1 3 0 0,-2-4 0 0,-1 9 0-3,-3-6 0 3,2 4 0 0,2 3 0 0,2-3 0-2,1 3 0 2,-1 0 0 1,6-3 0-1,-9 3 0-2,-3-2 0 2,-2 2 0 0,1 0 0 0,-1 0 0-3,2-3 0 3,6 3 0 1,-6 0 0-2,1-4 0-1,2 4 0 3,0-2 0-2,-6-2 0 3,5 2 0-5,1-1 0 3,-6 1 0-1,-1-1 0 1,-2-1 0-1,-1 1 0 1,2 0 0 0,2-2 0 0,-3 3 0-2,3-2 0 1,-4 0 0 3,-2 3 0-4,1-6 0 1,2 5 0 0,-2-1 0 2,1 3 0-2,-2-4 0-1,6 4 0 2,0 0 0 0,6 0 0 0,-2 0 0-1,2 0 0 0,-3 0 0 1,10 0 0 0,-5 0 0-2,2 0 0 3,-1-1 0-2,-3 1 0 1,-3-3 0-1,1-1 0 1,-1 4 0 2,2-6 0-5,-1 3 0 2,-2 1 0 1,3-1 0 0,-5-1 0 0,3 4 0-3,2-2 0 4,-4 2 0-2,4 0 0 2,1 0 0-3,-4 0 0 1,4 0 0 2,-1 0 0-2,-7 0 0-1,4 0 0 3,-7 0 0-2,2 0 0 2,3 0 0-3,1 0 0 2,2 0 0 1,2 0 0-3,-5 0 0 1,3 0 0 1,-3 0 0 0,3 0 0-2,-4 0 0 2,4 0 0 0,-3 0 0 0,6 0 0-1,-3 0 0-1,-3 2 0 2,3 2 0 0,-6-4 0-2,6 3 0 3,-8-3 0-2,2 2 0 2,6-2 0-4,-6 3 0 5,6 0 0-4,-3 0 0 4,4-3 0-3,2 7 0-2,0-6 0 4,2 3 0-1,-8-1 0 0,6-3 0-3,-9 2 0 4,1-2 0-2,2 3 0 2,0-3 0-3,6 4 0 1,-2-3 0 2,2 3 0-1,-6 0 0-3,-4-2 0 4,3 1 0-1,-3-1 0-2,-4 1 0 3,4-3 0-3,-4 3 0 4,4 1 0-4,-2 1 0 1,1-2 0 0,8 3 0 2,-6-4 0-1,1 2 0-3,-1 1 0 4,-1-2 0-1,-2-3 0-1,-2 3 0 0,4-3 0 0,-5 3 0 1,1 1 0 0,1-4 0-2,5 3 0 3,-4-3 0-2,9 0 0 2,-6 0 0-3,0 1 0 2,1-1 0 1,-1 0 0-3,-1 0 0 0,4 0 0 3,3 0 0-1,1 0 0-3,8 0 0 4,-8 0 0-1,5 0 0 0,-6 0 0 0,-1 0 0-3,-1 0 0 4,0 0 0-2,-5 0 0 2,2 0 0-3,-7 0 0 2,5 0 0-1,1 0 0 0,-2 0 0 1,2 0 0 0,-3 0 0 0,9-1 0 0,1-6 0-3,1 1 0 4,2 1 0-1,2-4 0 0,-4 5 0-2,1-1 0 1,-7 3 0 2,4 2 0-2,3-7 0 0,-6 4 0 0,3-2 0 2,2 0 0-3,4-3 0 2,-2 7 0-1,0-3 0 2,-2 1 0-4,-1 1 0 5,2-1 0-3,-6-1 0 1,1 3 0 0,2-2 0-3,-4-1 0 3,1 1 0 1,0 0 0-2,-3 0 0 0,9 3 0 0,-5-2 0 1,3-1 0 2,-1 3 0-5,2 0 0 2,-5 0 0 2,-2 0 0-2,-1 0 0 0,-6 0 0 0,-3 0 0 2,3 0 0-2,-7 0 0 1,-5 0 0-2,3 0 0 3,-3 0 0-2,0 0 0-1,0 0 0 2,0 0 0 0,0 0 0 0,0 0 0-2,0 0 0 2,0 0 0 1,0 21 0-4,-29 12-97 4,10-9-248-1,-8-7-168 0</inkml:trace>
    </iact:actionData>
  </iact:action>
  <iact:action type="add" startTime="58867">
    <iact:property name="dataType"/>
    <iact:actionData xml:id="d7">
      <inkml:trace xmlns:inkml="http://www.w3.org/2003/InkML" xml:id="stk7" contextRef="#ctx0" brushRef="#br1">27800 14431 210 0,'0'0'449'6,"0"0"-255"2,0 0 10-2,0 0-75 3,0 0-34-2,0 0-14 1,0 0-3-2,0 0-30 2,58-5 6 0,-34 5 5 1,3 0-12-4,12 0 3 3,3 3-11 0,13 2-8 0,10 1-7-2,5-6-4 2,5 0-2 0,8 0 1 2,4 0-9-4,12 0 5 2,-5 0-2 0,6 0-3-1,0 0 2 0,1 0-1 1,-12 0 4 0,-5 0-2-1,-11 0-3-1,-14 0 3 4,-2 0-7-4,-13 0-3 4,-2 0 0-5,-4 0 2 3,-4 6-4-1,-2-1-1 2,-6-2 0-4,-5 3 4 3,0-2-4 1,-6-3 2-2,2-1-2-2,-7 0 0 3,-2 4 0 1,-5-4 1-2,-3 0 3-1,0 0-4 2,0 0 0 0,0 0 0 0,0 0-3-2,0 0-3 3,-42 0 6-1,-24 0 2 1,-30-4 1-4,-10-7-1 2,-9 3-2 2,-15 2 1-1,-3 6 2-3,-8 0-3 4,10 0 3-1,11 0 2 0,11 0-4-1,13 0 1 0,11 4 1 1,11 1-2 0,16 0 1-3,16 1-1 4,11-1 0-1,14 1 0 0,10-6 0-3,4 0-1 3,3 0 1 0,0 0 1 2,0 0-2-5,10 0 15 2,44 0-9 2,27 0-6-2,33 4 0 0,10-2 0 1,10 3 0 0,-2-3 0 0,-5 3 0-1,3 4 0 0,-1-4 0 0,-1 5 0 2,1-3 0-3,-2 1 0 2,-6-8 0-1,-1 0 0 2,-9 0 0-4,-10-13 0 4,-18 0 0-2,-25 0 0 4,-21 8 0-8,-13 5 0 6,-10-2 0-1,-14 2 0-1,0 0 0-1,0 0 0 3,0 0 0-2,-24 0 0 1,-40 4 0 0,-40 17 0-1,-24-4 0 0,-28-6 0 1,-20-11 0-1,-14 0 0 1,-9 0 0 0,9 0 0 0,19-7 0-2,23-3 0 2,30 5 0 0,28 2 0 0,25 0 0-3,23 3 0 3,19-4 0 1,20 4 0-2,3-1 0-1,0 1 0 2,0-4 0 0,17 4 0 1,25 0 0-1,9 0-66-2,-25 0-164 1,-8 4-173 2</inkml:trace>
    </iact:actionData>
  </iact:action>
  <iact:action type="add" startTime="65081">
    <iact:property name="dataType"/>
    <iact:actionData xml:id="d8">
      <inkml:trace xmlns:inkml="http://www.w3.org/2003/InkML" xml:id="stk8" contextRef="#ctx0" brushRef="#br1">27914 16313 619 0,'0'0'166'6,"0"0"0"1,0 0-18 0,0 0-47 2,0 0 4-2,0 0 13-1,0 0-29 2,0 0-25 0,34 0 5 0,-7 0-13 0,-6 0-12-2,4 0-7 2,-1-3-6 1,-6 3-10-4,-1 0-7 3,-7 0-1 0,-7 0-2 0,-3 0 0-2,0 0-1 2,0 0-5 0,0 0 11 0,0 0-9-1,-18 0-4 0,-25 0-2 2,-10 9 0-2,4 3-1-1,6-6 0 2,1-6-1 0,10 0 1 0,9 0-1-2,6 0-1 2,16 0 2 0,1 0-1 0,0 0 1-2,0 0 0 2,0 0 0 1,10 0 0-2,35 0 0 1,13 0 0-2,5 0 0 2,-2 0 8 0,-11 0 3 0,-13 0 5-2,-8 0 9 2,-9 0-10 0,-11 0-4-2,-4 0 2 2,-5 0-3 0,0 0-7 0,0 0-1-2,0 0-1 2,0 0-2 0,-34 0 0 1,-16 0 1-4,-11 0 1 3,6 2-1 0,10 2-2 0,7-3 1-2,17 3-4 2,11-1-1 0,5-3 5 0,5 0 0-1,0 0 1 0,8 0-1 1,41 0-5 0,14 0 5-2,9 0 1 2,0-3-1 2,-13-8 2-3,-14 5 0-1,-18 1 0 2,-13 2 2 0,-14 3 2 0,0 0-3-3,0 0 0 3,-8 0-2 0,-37 0 0 0,-16 0 1-1,-2 0 0 1,8 5-1 0,5 4 4 0,18-3-4-1,11-5 0 0,10 3 0 1,8-4 0-1,3 0 0-1,0 0 0 2,0 0-1 0,27 0 2 0,25 0-1-1,17 0 0 1,-4 0 0 0,-7 0 1 1,-21 0-2-4,-11 0 2 2,-19 0-1 1,-7 0 0 0,0 0 0-2,0 0-1 2,-16 0-4 0,-29 0 5 1,-4 6-1-1,-5 5-28-2,9 7-30 3,3 6-57-3,27-10-87 0,4 3-141 3</inkml:trace>
    </iact:actionData>
  </iact:action>
  <iact:action type="add" startTime="72721">
    <iact:property name="dataType"/>
    <iact:actionData xml:id="d9">
      <inkml:trace xmlns:inkml="http://www.w3.org/2003/InkML" xml:id="stk9" contextRef="#ctx0" brushRef="#br0">23357 18811 563 0,'0'0'167'6,"0"0"-41"2,0 0 14 0,0 0-55-2,0 0-16 2,0 0-3 0,0 0-4-2,0 0 15 2,0 0 9 0,0 0-18 1,0 0-5-4,0 0-4 3,0 0-9 0,0 0-8 0,3 0-10 0,6 0-7-2,-5 0-3 2,2 0 1 0,7 0-3 0,-1 0 3-2,2 0 2 2,2 0-1 0,-4 0-9 0,2 0-4-2,-1 0 0 2,1 0-1 0,-1 0 1-2,1 0 2 3,-4 0 0-2,8 0-3 2,-5 0-1-4,5 0 0 3,-1 0 1 0,-2 0-2 0,1 0-8-2,4 0 0 2,5 0 0 2,-1 0 0-4,2-7 0 0,-6 2 0 3,6 2 0-2,-5-3 0 1,3 6 0-2,-3-5 0 3,0-2 0-1,-3 2 0-1,1 2 0 2,-7-1 0-2,4 3 0 0,-2 1 0 1,-2-7 0-3,4 7 0 4,1-6 0-2,4 6 0 2,-3-5 0-3,1 5 0 2,-4-6 0-1,3 3 0 2,-2 0 0-4,2 3 0 4,2-3 0-2,1 3 0 1,-3 0 0-2,1 0 0 3,2-5 0-2,-6 5 0 2,1 0 0-4,2 0 0 5,3-7 0-4,-4 7 0 4,1 0 0-6,-3 0 0 5,-2 0 0-2,4 0 0 2,-1 0 0-4,-5 0 0 3,4 0 0 1,-2 0 0-2,2 0 0 0,7-6 0 1,5 6 0 0,-3-2 0 0,5 2 0-3,-8-3 0 4,0 0 0-1,-1 3 0-1,-3 0 0-1,5 0 0 3,-2 0 0-1,1-7 0 0,-3 7 0-2,6 0 0 1,-5 0 0 1,6 0 0 1,-4 0 0-4,9-5 0 3,-4 5 0 1,1 0 0-2,-3 0 0 2,3 0 0-4,4 0 0 3,3-6 0 0,-4 6 0-2,3 0 0 3,-1-6 0-2,-3 6 0 1,0-1 0-1,1-3 0 2,-2 4 0-3,1-3 0 4,-2 3 0-6,1 0 0 4,0-6 0 1,-1 6 0-1,5 0 0-2,-2 0 0 1,-2 0 0 2,5-5 0-1,0 5 0-2,1 0 0 2,4 0 0 0,-1 0 0 0,-1 0 0-2,-2 0 0 1,4 0 0 1,-7 0 0 1,1 0 0-4,-3 0 0 6,-3 0 0-6,-1 0 0 6,4 0 0-7,-1 0 0 4,7 0 0 0,-4 0 0-1,8 0 0 0,1 0 0 1,8 0 0 1,-3 0 0-2,-3 0 0-2,-8 0 0 3,1 0 0 0,-6 0 0 0,0 0 0-1,5 0 0 1,-5 0 0 0,2 5 0 0,4-5 0-2,-1 0 0 3,0 0 0-2,-2 0 0 3,-2 0 0-6,-2 0 0 4,3 0 0 0,7 0 0 0,-4 0 0-2,5 0 0 2,-3 0 0 0,-8 0 0 0,-5 0 0-3,-7 6 0 4,1-6 0-2,-5 0 0 1,4 0 0 0,-2 0 0-2,-2 0 0 2,4 0 0 0,-2 0 0-1,-1 0 0 1,2 0 0-1,1 0 0 3,4 3 0-5,1 1 0 3,0-3 0 0,3 5 0-1,1-6 0 0,-1 0 0 1,0 0 0 0,0 6 0 0,-3-6 0-3,-2 0 0 4,4 5 0-2,1-5 0 1,-5 0 0-1,6 7 0 1,-7-7 0-1,5 0 0 2,-5 0 0-4,-3 0 0 6,1 0 0-6,-5 0 0 4,-4 0 0-3,5 0 0 1,-10 0 0 1,4 0 0 0,1 0 0-2,4 0 0 3,-4 0 0-1,7 0 0-1,-4 0 0-1,3 0 0 3,-4 0 0-2,0 0 0 1,-3 0 0-2,2 0 0 3,-2 0 0-2,1 0 0 1,4 3 0-2,-4-3 0 4,2 0 0-4,-6 0 0 3,-1 0 0-2,-2 0 0-1,0 0 0 2,0 0 0 0,0 5 0-1,-11 8-19 0,-10-8-310 3,-6-2-176-4</inkml:trace>
    </iact:actionData>
  </iact:action>
  <iact:action type="add" startTime="76064">
    <iact:property name="dataType"/>
    <iact:actionData xml:id="d10">
      <inkml:trace xmlns:inkml="http://www.w3.org/2003/InkML" xml:id="stk10" contextRef="#ctx0" brushRef="#br0">28756 18648 283 0,'0'0'219'5,"0"0"-130"3,0 0 37 0,0 0-46-2,0 0-2 2,0 0 10 0,0 0 14 0,0 3-13-2,0 0-3 2,0-3-1 0,0 0-5 0,0 0-11-2,0 0-18 2,0 0-14 0,0 0-6 0,0 0-7-2,3 0-5 2,10 0-3 1,-1 0-2-2,5 0 5-1,-1 0 2 2,-3 0 3 0,7 0 8 0,-4 0-2-2,5 0-4 2,-3-6-4 0,-1 6-2 0,-1-5-5-2,-4-2-5 2,2 7 4 0,-4 0-1 0,-4-6-1-2,1 6-1 2,1-2 1 0,5 2 0 0,1 0-2-2,1 0 4 4,1-3 2-2,5 3-2 0,-3 0 2-3,2-3-1 2,1 3-12 2,-1 0-3-2,0 0 0-1,1 0 0 3,-3-3 0-2,3 3 0 2,-2-4 0-3,-1 4 0 3,6-5 0-3,-6 5 0 3,6 0 0-3,-6 0 0 1,1 0 0 2,2 0 0-2,-3 0 0 0,0 0 0 0,3 0 0 3,0 0 0-4,-1 0 0 0,0 0 0 3,1 0 0-2,0 0 0 2,0 0 0-4,5 0 0 4,-5 0 0-1,4 0 0-1,2 0 0 0,-6 0 0 0,4 0 0 1,-4 0 0 0,-1 0 0-2,1 0 0 3,3 0 0-1,0 0 0 0,4 0 0-2,5 0 0 1,-8 0 0 3,-1 0 0-4,0 0 0 0,2 0 0 3,-6 0 0-2,7 0 0 2,-3 0 0-4,-3 0 0 3,-1 0 0 1,2 0 0-1,-2 0 0-3,5 0 0 5,-1 0 0-3,0 0 0 0,0 0 0 0,-6 0 0 0,3 0 0 2,-3 0 0-2,-2 0 0 0,-2 0 0 0,2 0 0 3,-1 0 0-4,1 0 0 0,1 0 0 2,4 0 0 1,-3 0 0-2,6 0 0 0,-3 0 0 0,0 0 0 1,-2 0 0 0,2 0 0-1,1 0 0 2,2 0 0-3,3 0 0 2,5 0 0-1,-1 0 0 1,3 5 0 0,-1-5 0 0,0 0 0-1,2 4 0 0,7-1 0 2,1 3 0-1,-4-4 0-2,-5 4 0 1,1-6 0 2,-1 7 0-1,-3-2 0-3,-1-2 0 3,0 0 0 0,-1-1 0 1,-4-2 0-4,-4 7 0 4,0-7 0-3,-2 0 0 3,-1 0 0-4,-1 0 0 4,-2 0 0-1,-2 0 0 0,4 0 0-2,-2 0 0 1,3 0 0 2,-2 0 0-1,0 0 0-2,2 0 0 2,3 0 0 0,-1 0 0-1,-2 0 0 0,6 0 0 0,0 0 0 1,1 0 0 2,-1 0 0-6,-3 0 0 4,0 0 0 1,-3 0 0-2,1 0 0 0,2 0 0 0,-4 0 0 1,1 0 0 0,-2 0 0-1,3 0 0 0,1 0 0 3,-5 0 0-4,4 0 0 0,2 5 0 2,-3-5 0 1,6 0 0-1,-4 0 0-3,-3 0 0 3,4 0 0 0,-3 0 0 1,-1 0 0-4,2 0 0 4,1 0 0-2,2 0 0 2,4 0 0-3,2 0 0 1,2 6 0 2,-3-6 0-1,-2 3 0-2,-4-3 0 1,3 0 0 3,-6 0 0-4,-2 0 0 1,4 4 0 1,2-4 0-1,-2 0 0 1,4 0 0-2,-6 0 0 3,-2 0 0-2,5 0 0 2,-3 0 0-4,-3 0 0 4,4 0 0-2,-1 0 0 2,2 0 0-4,-7 0 0 4,2 1 0-2,0-1 0 2,2 0 0-3,-1 0 0 1,-4 0 0 3,7 6 0-3,4-6 0-1,2 0 0 2,4 6 0 0,-5-6 0 0,0 0 0-2,-3 0 0 1,1 0 0 2,-3 0 0-2,8 5 0-1,-12-5 0 3,5 0 0-2,-2 0 0 1,-5 7 0-1,-5-7 0 0,4 0 0 2,-3 0 0-2,-5 0 0 0,8 0 0 0,-7 0 0 2,3 0 0-2,-5 0 0-1,-3 0 0 2,0 0 0 0,0 0 0 0,0 0 0-2,0 0 0 2,0 0 0 0,0 0 0 0,0 3 0-2,0 8 0 3,0 7 0-2,-40 10 0 1,-27 5-169-1,26-21-146 1,-12-7-164 0</inkml:trace>
    </iact:actionData>
  </iact:action>
  <iact:action type="add" startTime="83791">
    <iact:property name="dataType"/>
    <iact:actionData xml:id="d11">
      <inkml:trace xmlns:inkml="http://www.w3.org/2003/InkML" xml:id="stk11" contextRef="#ctx0" brushRef="#br0">22748 16868 621 0,'0'0'60'6,"0"0"110"2,0 0-74-2,0 0-46 2,0 0-5 0,0 0-11 0,0 0-5-2,0 0 8 3,-30-9 6-2,0 5-7 2,-10 4-2-4,-5 0 5 3,-8 0-2 0,-8 24 1 0,-2 8-3-2,-3 9-14 2,5 2-4 0,1 9-1 0,2 1-4-2,0 5-2 4,2 11 0-4,6 10 1 3,3 13-3-3,10 9 5 2,1 4 1 0,3 5 3 0,12-3-5-3,8-13-1 6,13 1-5-5,0 1 0 2,0-10-1-2,41-2 1 2,22-2 1 0,25-11 3 0,19-5-3-2,17-15 0 1,7-18 4 3,4-28-8-3,-8-5-1-2,-12-5 1 4,-6-48-2-1,-4-19 1-1,-11-9 0 0,-2-18 1 1,-19-11-2 0,-21-6 7-1,-20-21 3 0,-22-7 6 2,-10-7-4-2,-22-8-5 3,-50 13-4-7,-24 16-3 6,-11 23 1-1,-3 4-2-1,9 29-3 0,6 12-23 1,7 22-41 0,22 9-34 0,5-2-116-3,57 33-58 3,4 0-295 0</inkml:trace>
    </iact:actionData>
  </iact:action>
  <iact:action type="add" startTime="85229">
    <iact:property name="dataType"/>
    <iact:actionData xml:id="d12">
      <inkml:trace xmlns:inkml="http://www.w3.org/2003/InkML" xml:id="stk12" contextRef="#ctx0" brushRef="#br0">23114 17230 553 0,'0'0'184'5,"0"0"-106"2,0 0 51 2,0 0-64-2,0 0-10-1,0 0-4 2,0 3 7 0,6-3 3 0,5 0-18-2,7 0 0 2,1 0-7 0,7-18 4 0,3-8 2-2,7-5-6 2,6-7-8 0,9-3 1 0,1-12-2-2,2 2 3 2,-4-5 2 0,2 10 3 2,-1-4-2-4,-3 16-6 1,-2 0 0 2,2-3-5-2,7 6-5-1,2 3-3 2,1-4-4 0,4 1 1-1,5 3-4 0,-4 5 7 0,3 3-4 2,-4 6 4 0,0-3-4-4,-1 2 2 2,5-3-4 2,-6 5 1-1,6-3 2-2,-1 5 1 2,4 0-7 0,4 4 4 0,2-1-2-1,-5 3 2 0,5 1-2 2,-6 1-6-2,-6 1 2-1,3-2 1 2,-3 4 1 0,1 0 0 0,2 0-1-3,2 0-2 4,1 0-1-1,0 0 3 0,4 0-2-3,-1 0 4 3,-2 0-3 0,5 0 2 0,-2 4-1-2,2-2-3 2,3 10 4 0,-3-10-2 0,-2 4 1 0,3 1-3-2,-7 4 3 3,-8-9-4-2,-4 2 0-1,0-1 1 2,1-3 1 0,2 2-2 0,9 1 1-2,-6 3 2 2,-2 6-3 0,2-4 4 1,-9 10 1-4,0-6-1 4,0 2-4-2,-8 0 0 1,3 4 0-2,5-5 0 2,4 5 0 1,8 3 0-1,6 6 0-1,-3 4 0 0,-2 2 0 2,-6-2 0-2,-5 7 0-1,-1-3 0 2,-7 1 0 0,0-1 0 0,-2 1 0-2,1-8 0 2,-6-2 0 0,0-6 0 0,1 10 0-2,3-9 0 2,1 4 0 0,-6 1 0 0,7-1 0-2,-7 1 0 2,-1-4 0 0,3 4 0 0,-2 2 0-1,2 0 0 0,-5-3 0 2,4 1 0-2,-11-6 0-2,-3 1 0 4,-9 2 0-2,-5-15 0 2,-1 4 0-3,-7-12 0 1,-5 5 0 1,3-5 0 2,-3 0 0-6,0 0 0 4,0 0 0 1,0 0 0-1,0 0 0-3,0 0 0 3,0 0 0 0,-36 0 0 0,-15 0 0 0,-15 0 0-1,-4 0 0 0,-1 0 0 1,0-11 0-1,8-3 0 1,7 1 0 0,15 3 0 0,11 5 0-3,9 2 0 4,7 3 0-2,7 0 0 2,7 0 0-4,0 0 0 3,0 0 0 0,0 0 0 0,0 0 0-2,0 0 0 3,24 0 0-1,27 5 0 0,16 15 0-1,11-2 0 0,-4-1 0 2,1 0 0-2,-9-5 0-1,0 1 0 2,-11-6 0 0,-10 6 0 0,-11-8 0-2,-10-2 0 2,-7 2 0-1,-13-5 0 2,4 0 0-3,-8 0 0 1,3 0 0 1,-3 0 0 0,0 0 0-2,0 0 0 3,0 0 0-2,0 0 0 1,0 0 0-1,0-12 0 0,0-34 0 2,0-20 0-1,0-9 0-3,0-1 0 3,0 2 0 0,0 11 0 1,-3 15 0-3,-2 17 0 2,2 13 0 0,3 18 0 0,-3 0 0-3,3 0 0 3,-1 0 0 0,-2 0 0 0,-11 0-46-2,-7 31-118 3,14-17-97-2,-2 4-131 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12:05.4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3083">
    <iact:property name="dataType"/>
    <iact:actionData xml:id="d0">
      <inkml:trace xmlns:inkml="http://www.w3.org/2003/InkML" xml:id="stk0" contextRef="#ctx0" brushRef="#br0">7209 11180 296 0,'0'0'417'0,"0"0"-355"14,0 0 15-14,0 0 16 18,0 0-25-17,0 0-6-1,0 0 0 13,34-107 0-13,-22 96 7 18,7 2 3-18,5 3 6 13,5-4-15-12,11 5-11 17,5-3-14-18,4-2-6 13,10 2 5-12,7-7-17 19,5 2 1-19,6-2 0-1,-1-3 3 9,6 3 3 10,2 5-5-18,6 1 5-1,2 0-3 13,9 1-6-11,9 1-5 13,10 7-2-15,17 0-2 13,4 0 1-11,13 0-6 16,-6 24 7-18,-6 5-1 13,3 2 6-12,-4 7-2 12,-1 6-4-13,4 4-7 15,-12 10 1-14,7 10-1 12,-6 1-1-13,-2 6 7 19,-2-2-8-18,-12 3 6 13,-14-7-3-14,-12 0-2 15,-6 1 3-14,-8 10-1 15,-9 8 0-16,-3 12-2 2,-8 6 4 12,-5 13-4-12,-4 8 0 12,-3 8-1-14,6 4 0 15,-10 3 0-14,-3 0 0 14,1-4-1-15,-11-9 1 12,-5-11 0-7,-5-1 0 6,-11-2-1-10,2 4 0 12,-5-7 0 7,4-7-1-18,-5-14 4-2,0-15-3 12,-3-19 0-11,3-17 0 13,0-7-1-14,6-13 1 14,7 1 2-13,10-5-1 17,20 8-1-18,14-1 8 2,19-2-5 14,14-6 1-16,18-4 2 10,13-4-6 10,9 6 3-20,3 2-3 0,-1-2-3 16,4 2 2-15,-5 0 1 14,-2-2 0-15,-13-9 4 15,-15-1-4-14,-13-3 0 13,-16 0 0-14,-20 0 0 14,-10 0 0-13,-17 0 0 17,-14 0 0-17,-10 0 0 0,-4 0 0 8,0 0 0 11,0 0 0-19,0 0 0 0,0 0 0 10,0 0 0 3,0 0 0-13,0 0 0 18,-39-18 0-18,-23-9 0-1,-18-19 0 15,4-3 0-15,-3-9 0 10,-1 4 0 6,15 4 0-14,2 9-7-2,18 10 1 13,11 11-5 7,14 8 4-20,10 6-2 0,10 6 6 15,0 0 3-14,0 0 1 13,0 0 4-14,0 0-2 14,37 0 4-14,26 20-6 23,16 19 2-23,3 6-3 0,-5 4 5 9,-4 4-1 11,-7-7 2-19,-18-8 2-1,-11-9-8 15,-13-6 0-14,-14 2 0 13,-4 2 0-14,-6 12 0 14,0 10 0-14,0 6 0 15,-40 3 0-15,-14 4 0 15,3-13 0-14,0-7 0 16,4-10 0-16,9-8 0 2,10-7 0 5,7-8 0 8,3-1 0-16,1 0-45 15,1 0-75-15,0-3-70 16,16-5-115-16,0 5-185 15</inkml:trace>
    </iact:actionData>
  </iact:action>
  <iact:action type="add" startTime="5990">
    <iact:property name="dataType"/>
    <iact:actionData xml:id="d1">
      <inkml:trace xmlns:inkml="http://www.w3.org/2003/InkML" xml:id="stk1" contextRef="#ctx0" brushRef="#br1">24067 8930 505 0,'0'0'154'15,"0"0"-20"-15,0 0 0 13,0 0-36-12,0 0-29 18,0 0-12-17,-8 9-6-2,-36 11 35 12,-18 5-10 1,-1 1-11-11,-16 0-10 14,-8-1-5-16,-5-8 11 14,-11-6-17-14,-8-6 5 15,-9-1-3-14,2-4-8 14,-5 0 6-15,-10 0-2 20,-4 0 2-20,-13 0-17 0,-10 0-2 12,-7-9-10-12,-5-6 6 17,-2 4-3-16,-5-4-5 14,-8 3 1-13,1 8-2 12,7 4-12-14,10 0 0 2,9 0 0 15,7 0 0-17,16 11 0 15,5 12 0-14,2 0 0 15,4 4 0-15,-7-8 0 6,-3 2 0 16,-2-4 0-22,2-7 0-1,3 7 0 7,-3-8 0 14,3 1 0-21,4 5 0 0,2-7 0 10,14 4 0 11,12-6 0-21,16 1 0 0,18-2 0 15,9-2 0-14,13-1 0 15,13 1 0-16,5 1 0 9,6-3 0-8,11-1 0 21,-1 0 0-22,9 4 0 1,2-4 0 8,-3 0 0 13,3 0 0-22,0 0 0 0,0 0 0 16,0 0 0-16,-2 0 0 14,-5 6 0-14,-7-1 0 15,-7 8 0-15,-9-2 0 12,2 3 0-8,-4-1 0 9,2 4 0-13,5-6 0 16,6 0 0-15,1-2 0 13,10-2 0-13,-1-5 0 14,2 0 0-14,-5-2 0 13,3 5 0-13,-11-3 0 14,2-2 0-14,5 0 0 14,1 0 0-14,5 0 0 1,7 0 0 8,-5 0 0 5,5 0 0-15,0 0 0 15,0 0 0-14,0 0 0 19,0 0 0-20,0 0 0 0,0 0 0 15,0 0 0-15,0 0 0 15,0 0 0-15,0 0 0 21,0 8 0-21,-4 7 0 0,-7 8 0 14,5 15 0-12,2 13 0 6,4 23 0 7,0 18 0-15,0 17 0 16,0 6 0-16,0 12 0 16,0 6 0-15,0 10 0 14,4 7 0-15,5 14 0 2,3 6 0 15,4 7 0-16,5 18 0 9,-4 16 0 7,1 15 0-17,1 6 0 2,-7 4 0 16,2-14 0-17,-4-16 0 2,-7-17 0 8,-3-15 0-7,0-15 0 6,0-8 0 1,0-14 0-11,0-4 0 20,0-6 0-20,3 5 0 16,5-2 0-13,1 0 0-3,-2 2 0 15,2-12 0-15,-6-1 0 15,3-4 0-14,1-3 0 14,-7 0 0-15,0-4 0 16,0-9 0-15,0-16 0 12,0-9 0-12,0-11 0 13,0-8 0-12,-4-5 0 12,1-4 0-14,-3 3 0 14,3-1 0-13,-6 11 0 15,2-1 0-16,-2 0 0 11,-2-1 0-11,5-6 0 20,-1-5 0-20,4-8 0 11,1-3 0-11,2-4 0 21,-3 7 0-20,3 8 0-1,0 5 0 15,-6-6 0-14,3-1 0 21,2-9 0-21,-2 1 0-1,-2-8 0 17,2-14 0-14,3-3 0-3,0-11 0 20,0 0 0-19,0 0 0 14,0 0 0-13,0 0 0-2,24 0 0 21,9 0 0-20,7-5 0 1,2-10 0 14,6-2 0-16,9-6 0 16,13-1 0-15,10 2 0 14,14 4 0-15,14 3 0 3,11 7 0 7,7 0 0 6,11-1 0-15,11 5 0 13,11 4 0-14,7-5 0 16,3 3 0-15,-3-2 0 14,5-5 0-15,9 7 0 3,19-1 0 12,14 3 0-15,-5 0 0 16,3 0 0-15,-5 0 0 14,-9-10 0-15,-4 2 0 16,-16-2 0-16,-16 5 0 15,-11-8 0-15,-10 0 0 13,-18 6 0-11,-6-3 0 12,-5 5 0-13,-6 2 0 3,1-4 0 9,-2 4 0-9,0 3 0 4,-9 0 0 9,1 0 0-16,-2 0 0 14,1 0 0-14,-9 0 0-1,0 0 0 16,-7-5 0-15,-9 2 0 14,-4 1 0-15,-12-2 0 12,-2 4 0 7,-9 0 0-19,1 0 0 0,-5 0 0 11,-6 0 0 10,-3-4 0-20,-2 4 0-1,-10-2 0 2,-6 2 0 7,-5 0 0 12,-2 0 0-21,-5 0 0 0,0-3 0 16,0 3 0-15,0 0 0 14,0 0 0-15,0-5 0 15,0-16 0-15,0-8 0 15,0-13 0-14,0-3 0 12,-9-7 0-12,-6-9 0 13,-2-12 0-14,2-17 0 15,1-8 0-14,5-4 0 15,3-4 0-16,-2-2 0 16,2-7 0-15,-3-11 0 14,3-13 0-15,-1-8 0 3,1-7 0 7,4 0 0-6,-2 6 0 6,-1 8 0 10,2 17 0-20,-1 12 0 2,-8 6 0 13,7 4 0-15,-5-1 0 15,-1-4 0-14,4-11 0 14,-2-5 0-14,0-8 0 15,1-1 0-15,7 0 0 6,-2 9 0-2,-2 5 0 10,5-3 0-15,0 9 0 17,0 10 0-16,0 0 0 12,0 9 0-13,-2 4 0 17,-1-2 0-16,-5 9 0 2,2 6 0 5,2-1 0 8,-5 2 0-15,4 0 0 13,-2 8 0-13,2-5 0 15,-4 10 0-15,6-2 0 10,3 3 0-10,0-3 0 15,0 9 0-15,0-10 0 16,0-9 0-17,3-8 0 0,6-3 0 17,-7-3 0-16,-2-5 0 14,0-4 0-15,0-11 0 16,0-5 0-15,0 0 0 1,0 2 0 14,3 0 0-16,0 8 0 30,1 11 0-29,-1 17 0-1,3 19 0 0,-1 11 0 16,-2 4 0-16,-3-4 0 7,0-2 0 9,0-15 0-16,0-5 0 18,0-5 0-18,0 12 0 2,0 26 0 13,0 15 0-15,-8 18-19 11,8 0-47 10,-4 13-27-21,4 47-47 0,0-16-123 16,0 11-126-16</inkml:trace>
    </iact:actionData>
  </iact:action>
  <iact:action type="add" startTime="10616">
    <iact:property name="dataType"/>
    <iact:actionData xml:id="d2">
      <inkml:trace xmlns:inkml="http://www.w3.org/2003/InkML" xml:id="stk2" contextRef="#ctx0" brushRef="#br2">31360 8641 429 0,'0'0'175'1,"0"0"-59"-1,0 0 22 11,0 0-40 5,0 0-22-16,0 0-16 15,0 0 11-14,-56-10 70 17,-19 10-45-18,-8 0-6 0,-18 2-17 17,-8 10-4-17,-16 1-10 17,-25-2 0-17,-25 3-1 16,-28 0 0-16,-19-4-13 2,-20-8 0 7,-9-2-12 7,-2 0 0-15,5 0-14 14,16-2-13-15,15-8-6 17,20 4 0-17,10 6 0 4,-2 0 0 3,8 0 0 10,-6 6 0-16,6 14 0 15,8 5 0-16,-2-3 0 18,4 5 0-18,-2 4 0 1,1-2 0 11,10 3 0-9,17-4 0 9,14 2 0-12,11 3 0 19,17-5 0-19,12-2 0 13,8-6 0-13,13-2 0 19,6-6 0-18,8-9 0 0,13-1 0 15,-3-2 0-16,7 0 0 30,-3 0 0-28,-6 0 0-2,0 0 0 0,-4 0 0 7,-3 3 0 10,7 0 0-16,-2 0 0 17,5-1 0-18,8 4 0 2,3-3 0 12,10 1 0-14,0-2 0 16,-2-2 0-15,5 3 0 14,-7-3 0-15,6 0 0 9,2 0 0-7,5 0 0 14,-1 0 0-16,2 0 0 17,10 0 0-16,-4 0 0 15,8 0 0-16,0 0 0 11,0 0 0-11,-3 0 0 23,0 0 0-23,-1 0 0 0,-2 0 0 16,4 0 0-16,2 0 0 15,0 0 0-15,0 0 0 15,0 0 0-15,-3 5 0 15,3 10 0-15,0 15 0 13,0 4 0-12,0 10 0 16,0 5 0-16,0 3 0 15,0 6 0-16,0-4 0 3,0 13 0 5,0 6 0 10,0 14 0-18,0 22 0 16,0 8 0-16,0 14 0 2,8 11 0 8,8 6 0 9,5 7 0-18,-4 0 0-1,-5 5 0 14,-3-4 0-11,-2 2 0 7,-7 4 0 7,2 3 0-17,1 12 0 2,6 9 0 16,3 2 0-18,5 6 0 10,0-5 0 11,2-7 0-20,-7-8 0-1,2-11 0 2,-7-10 0 8,-1-6 0 4,5-12 0-14,-7-4 0 18,8-3 0-17,-7-4 0 14,5-6 0-15,1-6 0 3,-2-17 0 5,3-11 0 11,1-17 0-19,-3-7 0 15,4-8 0-15,-1-4 0 3,-5-2 0 7,5 0 0 6,-1 10 0-16,3 2 0 16,-1 5 0-15,-10 6 0 0,4 2 0 15,-5 13 0-15,0 0 0 14,4 1 0-15,-7-1 0 17,0-5 0-17,0-3 0 12,0 0 0-12,0 1 0 16,0-11 0-14,0-13 0 14,0-9 0-16,0-14 0 2,0-4 0 14,0-4 0-16,0-1 0 17,0-3 0-16,0-5 0 6,0-3 0 12,0 1 0-18,0-2 0 0,0 6 0 16,0-2 0-17,0 5 0 8,-4-3 0 8,-2-1 0-16,-2 1 0 15,1-1 0-14,-5-1 0 1,7-5 0 13,1 0 0-15,4-2 0 15,0-2 0-14,0-4 0 15,0 0 0-15,0 0 0 16,0 0 0-17,0 0 0 12,0 0 0-12,0 0 0 17,25 0 0-17,13 0 0 16,3 2 0-16,4-2 0 2,17 0 0 14,11 3 0-15,20-3 0 16,19 2 0-16,18-2 0 7,15 3 0-4,14 0 0 13,-4 4 0-17,-2 1 0 16,-1-3 0-14,-2 7 0-2,-4-6 0 8,2 2 0 8,-6-1 0-15,-2-7 0 14,5 0 0-15,-8 0 0 17,5 0 0-16,-6-8 0 14,-4-5 0-14,7 1 0 1,-4 2 0 9,10-3 0 6,-5 5 0-15,-8-2 0-2,0 5 0 16,-2-3 0-16,0-1 0 10,3 0 0 7,-4-3 0-16,-7 6 0-1,-7 4 0 16,-5-1 0-15,-16 3 0 15,3 0 0-16,3 0 0 17,-3 0 0-16,-1 0 0 14,-9 0 0-15,-5 0 0 3,-10 0 0 5,-2 0 0 7,-1 0 0-14,3 0 0 15,1 0 0-15,8 0 0 17,4 0 0-18,-3 0 0 0,4 0 0 9,-3 0 0 8,3 0 0-17,-3 0 0 17,0 0 0-17,-3 0 0 17,0 5 0-17,-1 1 0 1,-7 6 0 15,-12-9 0-15,-5 0 0 9,-13 0 0-7,-8 1 0 14,-5-3 0-17,-6-1 0 17,-11 0 0-17,-1 0 0 2,-8 0 0 9,-3 0 0 4,0 0 0-14,0 0 0 18,0 0 0-19,0 0 0 0,4 0 0 16,-4 0 0-16,0 0 0 16,3 0 0-16,-1-26 0 16,1-20 0-16,3-25 0 19,-6-24 0-19,0-24 0 1,0-28 0 11,0-19 0-3,-9-8 0-9,9 7 0 18,0 8 0-17,0 9 0 10,0 15 0-11,0 5 0 17,0 11 0-16,-2 6 0 15,-8 5 0-16,4 6 0 16,-5-2 0-15,-2-6 0 16,1-8 0-17,-1-8 0 1,-4-13 0 10,5-6 0 5,-4 0 0-16,-1 0 0 3,4 8 0 14,5 1 0-17,-5 0 0 15,2 3 0-15,5 8 0 9,2 15 0 7,1 9 0-15,-2 6 0-1,2 1 0 17,-7-2 0-17,0 0 0 17,4 1 0-17,-6 1 0 19,4-1 0-16,-1 3 0-3,-1 1 0 8,-1 7 0 10,4 2 0-18,1 4 0 2,0 1 0 7,6-5 0 9,-2 1 0-17,-5-3 0-1,1-5 0 18,-8-8 0-18,1-3 0 13,-4-11 0-12,5 3 0 11,6 6 0-9,2 7 0 14,4 15 0-17,0 9 0 10,0 20 0-7,0 5 0 12,0 13 0-15,0-5 0 18,4-8 0-17,2-10 0 16,-6-2 0-16,0 1 0-1,0 1 0 8,0 10 0 8,0 6 0-16,0 4 0 18,-3 8 0-16,-4 4 0 8,4 4 0-10,0 3 0 17,1-1 0-16,2 2 0 15,-2-6 0-16,2-7 0 3,-9 0 0 13,6 0 0-16,1-2 0 10,-5-2 0 6,4 0 0-16,-3-2 0 3,1 8 0 12,2 5 0-14,3 5 0 16,0 9 0-16,0 0 0 74,0 5 0-74,-3 1 0-1,2 2 0 0,-5 0 0 0,-2 0-39 0,-5 11-82 0,-7 21-75 0,8-12-54 0,5-3-76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14:06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25">
    <iact:property name="dataType"/>
    <iact:actionData xml:id="d0">
      <inkml:trace xmlns:inkml="http://www.w3.org/2003/InkML" xml:id="stk0" contextRef="#ctx0" brushRef="#br0">20711 6710 856 0,'0'0'111'5,"0"0"37"0,0 0-19 3,0 0-27 0,0 0 7-1,0 0-13 0,0 0-20 2,82-5 9-2,-31 5 2-1,1 0-8 2,25-2-12 0,9-2-12 1,19 0-13-4,22-1-37 3,6 0-5 0,3-2 0 0,-3 1 0 0,-7-2 0 1,-3 6 0-2,2-1 0 1,7 1 0-3,1 2 0 3,3 0 0-1,-4 0 0 2,-7 0 0-1,4 0 0-2,0-7 0 4,-1-4 0-3,-8 1 0-1,-8 2 0 2,0-2 0 0,-12 10 0 0,-5 0 0-3,-4 0 0 4,-4 0 0-1,-4-1 0 0,1 1 0-3,-3 0 0 4,0-4 0-2,-5 4 0 1,-4 0 0-2,-11 0 0 2,2 0 0 0,-2 0 0 0,2 0 0 0,10 0 0-2,4 0 0 3,2 0 0 2,6 0 0-7,-6 0 0 2,5 0 0 2,0 0 0 0,3 4 0 2,-2-3 0-5,5-1 0 3,7 0 0-1,6 0 0-1,14 0 0 2,-2 0 0 0,2 0 0 0,1 0 0-2,1 0 0 2,2 8 0 0,2-3 0 0,7 3 0-1,5 4 0-1,5-4 0 5,-2 10 0-3,3-3 0-1,-1 3 0-2,1-5 0 3,4-6 0 0,-6-5 0-2,-4-2 0 3,-7 0 0-2,5 0 0 2,6-15 0-4,3-1 0 2,2 0 0 2,-2 2 0 0,-4 7 0-2,-10 2 0-1,-4-1 0 2,4 4 0 1,-10-1 0-4,-8 1 0 3,-6-5 0 1,-15 1 0-2,-3 4 0-1,-3-8 0 2,0 6 0 0,-6-2 0 0,6 0 0-3,-4 2 0 5,-7 3 0-3,1-4 0 1,-7 5 0-2,9 0 0 2,4 0 0 0,-3 0 0 1,-3 0 0-4,-1 0 0 3,1 0 0-1,2 0 0 4,-2 0 0-2,-7 0 0-5,-15 0 0 4,-13 0 0-2,-18 0 0 1,-11 0 0 1,-6 0 0-1,-3 0 0 2,0 0 0-4,0 0 0 3,0 0 0 0,0 0 0 1,0 6 0-4,-32 19 0 4,-43 6-26-1,-36 1-245 1,60-19-128-4,-3-3-534 3</inkml:trace>
    </iact:actionData>
  </iact:action>
  <iact:action type="add" startTime="6749">
    <iact:property name="dataType"/>
    <iact:actionData xml:id="d1">
      <inkml:trace xmlns:inkml="http://www.w3.org/2003/InkML" xml:id="stk1" contextRef="#ctx0" brushRef="#br0">9916 13443 856 0,'0'0'159'5,"0"0"6"2,0 0-36 1,0 0-41 0,0 0-26-2,0 0-15 3,200 31-1-2,-145-31-5 1,5-21-11-2,12-19-10 2,1-6 10 0,5-12-10 0,4-9 2-2,-10-2-2 2,1-12-4 0,-10-13-5-2,-7-4 2 2,-15-11-4 2,-9-8 2-3,-11-14 1 1,-9-13-2-2,-5-6-1 2,-5-3-4 0,-2 5 2-1,0 3-5 0,0 6 1 3,-26 9 0-4,-8 8-1 0,-4 17 0 1,10 25-1 2,7 17-1-1,2 10 1 0,1 9-1-2,7 6 0 2,-7-2 1 1,9 2-1-2,2 9 0-1,2 6 0 2,5 5 0 0,0 10 0-1,0 2 0-1,0 2 0 2,0 4 0 0,0 0 3 0,0 0 0-2,0-5-1 5,0-7-2-5,15-5 2-1,20-2 0 4,10-2 1-1,2 1-2 2,3 3 1-2,5 4-2 0,3 4 1-3,-1 4 3 3,8 1-2-1,-3 2 2 0,0-4 3 0,-4 3-4 3,-3-2 2-1,-5-5-4-5,-4 0 2 3,-4-5-2 0,-3 0 3 2,-5 3-4-3,4 6 1 4,-4 1 0-4,8 5 1-1,3 0 1 4,7 0 1-1,-1 0 2 0,-2 5-2 0,-8 4 1-2,-5-3-4 2,-6 1 1 1,-9-5-1-3,-8-2 0 1,-9 0-1 1,-4 0 0 1,0 0 0-2,0 0-1-1,0 0 1 2,0 2-3-1,0-2 2 0,0 0-1 0,0 0 0 3,0 0-2-4,0 0 2 3,-37-2 1-3,-8-22 1 2,2-4 0-1,-1 2-1 2,0-6 0-3,0-6 0 3,-2 3 1-1,-3 1 0-1,7 1-2-1,6 7 2 2,6 6 0 1,9 6-1 0,9 5 1 0,4 9 1-3,5-3 0 0,3 3-1-1,0 0 1 2,0 0 0 3,0 0 0-4,0 0 1 0,0 0-2 3,0 0 2-1,0 0 1 1,0 0 0-1,3 0 4-1,38 0 0 1,8 14-7 1,14 13 0-4,-5-2 3 1,4 5-2 2,-4-1-1 2,-4-4 4-4,-14 3-3 4,-5-8 5-4,-17-6 4 0,-12-3 7 3,-2-5 1-3,-4-3 0 1,0 20-8 0,0 12-7 2,-28 17-2-3,-22 14 1 1,-4-3-2 2,-1-6 1-2,0-2 2 1,7-6 2-1,6-6-5 2,11-8 0 0,5-9 0-3,10-11 0 1,4-7-6 0,7-5-35 0,5-3-54-1,0 0-63 2,0 0-91 0,0 0-138 0</inkml:trace>
    </iact:actionData>
  </iact:action>
  <iact:action type="add" startTime="9553">
    <iact:property name="dataType"/>
    <iact:actionData xml:id="d2">
      <inkml:trace xmlns:inkml="http://www.w3.org/2003/InkML" xml:id="stk2" contextRef="#ctx0" brushRef="#br0">19513 11230 588 0,'0'0'138'7,"0"0"-41"-2,0 0 22 3,0 0-16 0,0 0-33 0,-281 171 27-2,70-72 1 2,-54 14-1 0,-55 11 10 0,-30 18-12-2,-46 17-32 4,-19 9-15-2,4 10-8 0,21-4-25-2,55-15-14 2,51-26-1-1,56-23 0 1,46-26-2-2,43-21 1 2,45-18-10 0,32-16-10 1,28-6-28-4,34-11-6 3,0-6-67-1,45-6-65 2,1 0-23-3,-9 0-223 2</inkml:trace>
    </iact:actionData>
  </iact:action>
  <iact:action type="add" startTime="10703">
    <iact:property name="dataType"/>
    <iact:actionData xml:id="d3">
      <inkml:trace xmlns:inkml="http://www.w3.org/2003/InkML" xml:id="stk3" contextRef="#ctx0" brushRef="#br0">32258 11255 571 0,'0'0'263'2,"0"0"-131"6,-203 102 33 0,71-21-42 0,-55 24-21-2,-55 10-11 3,-51 17-3-2,-44 12 6 1,-48 13-21 0,-37 16 0-1,-39 13-18 4,-7 2-21-4,25-9-17 1,66-26-12-4,78-26-4 4,68-23-1 0,63-28-4-1,53-20-22 0,54-25-23 3,50-23-40-3,14-8-33-2,67 0-100 3,2-13 2 0,-14-5-146 0</inkml:trace>
    </iact:actionData>
  </iact:action>
  <iact:action type="add" startTime="14323">
    <iact:property name="dataType"/>
    <iact:actionData xml:id="d4">
      <inkml:trace xmlns:inkml="http://www.w3.org/2003/InkML" xml:id="stk4" contextRef="#ctx0" brushRef="#br0">24620 18164 536 0,'0'0'216'3,"0"0"-64"2,0 0-4 3,0 0-57 0,0 0 7 0,0 0 1-1,235-32 7 0,-118 18-17 2,28 2-21-2,27 0-19-1,18 4 9 2,15 2-14 0,9-1-10 0,-1 7 5-2,-14 0-10 2,-21 0 0 2,-24 0 3-2,-25 0-9-2,-36 0-4 6,-27 0-4-7,-35-5-4 2,-18 5-8-1,-13 0 2 0,0 0-5 2,-18 0-2 1,-80 0-1-1,-59 0 3-3,-56 0 2 5,-39-9-2-3,-13-2 11-2,18-7 6 4,14 10-3-1,37 8 1 0,21 0-15-1,22 0 0 1,26 0 0-2,37 0 0 4,35 0 0-5,28 0 0 2,24 0 0 2,3 0 0-1,30 0 0-2,63 0 0 2,52 8 0 2,34-1 0-1,25-2 0-5,7-5 0 4,1 0 0 0,-19 0 0-1,-31 0 0-2,-37 0 0 7,-37 0 0-4,-26 0 0-1,-26 0 0-4,-20 0 0 6,-14 0 0-2,-2 0 0 2,-60 12 0-3,-67 7 0 5,-56 2 0-4,-31 3 0 0,12-8 0-2,26-4 0 3,25 1 0 3,37-5 0-5,21 3 0 1,31-4 0-1,26-2 0 3,24-3-13-3,12 8-67 0,0 4-60 3,27-14-119-2,4 9-144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5T22:18:48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998">
    <iact:property name="dataType"/>
    <iact:actionData xml:id="d0">
      <inkml:trace xmlns:inkml="http://www.w3.org/2003/InkML" xml:id="stk0" contextRef="#ctx0" brushRef="#br0">1929 4483 632 0,'0'0'179'6,"0"0"-22"4,0 0-54-6,0 0-18 2,0 0-10 1,0 0 1 1,0 0 19 1,14-3-12-4,-11 3-6 3,4 0-10 0,-5 0-2 0,5 0-13-2,1 0 5 2,-4 0-13 0,6 0-10 0,17 0-19-1,15 0 5 0,12 0-15 1,13 0 3 0,4-3-3-2,2-5 3 8,3 2 11-11,8 2-6 5,13 4 8-2,12 0-2 4,10 0-2-5,18 0-6 6,10 7-6-6,10 7-5 4,-5 1 0-3,-4-3 0 3,-9-1 0-1,-11-3 0-1,-10 2 0 1,-5-5 0 0,7 4 0 0,6 0 0-3,-5-1 0 2,-7-1 0 1,-11-7 0-1,-15 0 0 2,-10 0 0-3,-6 0 0 2,-7-13 0 0,-5-3 0-1,1-3 0 0,1 5 0 2,5 3 0-5,-3 5 0 4,8 3 0 2,-2 3 0-4,1-2 0 2,-1-1 0-1,-7-1 0 1,6 4 0 0,-7-3 0 0,10 3 0-3,-3 0 0 6,1 0 0-5,-2 0 0-1,-4-3 0 3,-3-2 0 0,-8-1 0 1,-3-6 0-3,-5 0 0 2,-6 2 0 0,2-3 0 0,-10 5 0-2,-6 0 0 1,-2 4 0 1,-5-2 0 1,-5 3 0-1,1 3 0-2,-2 0 0 3,4 0 0-2,1 0 0 0,1 16 0 1,-8 2-129 2,-10 12-116 1,0-18-121-9,0 2-384 6</inkml:trace>
    </iact:actionData>
  </iact:action>
  <iact:action type="add" startTime="26446">
    <iact:property name="dataType"/>
    <iact:actionData xml:id="d1">
      <inkml:trace xmlns:inkml="http://www.w3.org/2003/InkML" xml:id="stk1" contextRef="#ctx0" brushRef="#br0">25808 4454 37 0,'0'0'224'5,"0"0"-129"4,0 0 24-3,0 0-3 0,0 0 54 0,0 0-28 3,0 0-17-3,-24 0-2 2,24 0-19 0,0 0 6 0,0 0 6-3,0 0-11 4,3 0-18-1,31 0-13 0,7 0-50-2,11 0 24 5,3 0-22-6,5 0 0 6,12 0 5-2,7 0-5-4,9 0 4 2,8 0-17 1,7-9 9 0,10 1-6 0,3-5-3 0,7 3-4 3,-2 2 1-10,-4 1-4 8,-10 1-6 0,0 3 0-1,6 3 0-5,-1 0 0 8,2 0 0-5,-8 0 0 1,-7 0 0 2,-8 3 0-2,-7 7 0 0,-2-5 0 0,-3-2 0 0,-2 0 0 0,2-1 0 1,0 5 0-1,5-6 0 0,-2 7 0 1,-2-3 0 0,2 3 0 0,-3 1 0 2,3-4 0-4,-7 5 0 0,4-7 0 3,-10 2 0-1,0 1 0 0,-3-2 0 0,0 1 0 1,2-2 0-7,6 0 0 6,3 2 0 0,-6-1 0 0,-2-3 0 1,-11 3 0 0,-7 2 0-4,1-3 0 4,-6 1 0 4,5-3 0-12,-3-1 0 10,3 0 0-7,-2 0 0 6,1 0 0-4,5 0 0 5,3-11 0-8,1-1 0 7,-1 1 0-6,-3 2 0 6,-4 0 0 2,-1 4 0-11,-9-5 0 9,1 5 0-4,3-1 0 1,0-1 0 4,3 0 0-8,-3 1 0 7,-3 1 0 1,-2 1 0-9,-10-1 0 13,-11 5 0-13,-5 0 0 10,-7 0 0-10,-4 0 0 10,-3 0 0-10,0 0 0 7,0 0-141-1,-52 9-100 1,18-4-15-2,-11-1-91-2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14:06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92">
    <iact:property name="dataType"/>
    <iact:actionData xml:id="d0">
      <inkml:trace xmlns:inkml="http://www.w3.org/2003/InkML" xml:id="stk0" contextRef="#ctx0" brushRef="#br0">10209 15168 606 0,'0'0'151'5,"0"0"-15"-1,0 0 0 5,0 0-36-1,0 0-5 0,0 0-20-2,0 0-2 2,0 0 6 0,49 122-26 0,-19-107-4-2,3-10-7 2,7-5-5 0,2 0-11 0,6-20-6-2,0-29-5 2,1-12-1 0,-2-11 6 0,-5-4-1-1,-10-9 7 2,-2-8-3 0,-4-11 3 5,-10-11-5-13,-4-17-2 7,-4-9-7-2,-8-9-1 1,0-10-4-2,0-1-3 5,-30-1 2-3,-5 6-3 2,-7 1 2-5,-5-3 1 4,-3 5-2 1,2-12-1 0,1 9 1-2,-3 6-3-1,5-3-1 3,-1 2 2-2,1 5-2-1,3 7 2 2,-3 12-1 1,3 10-1-2,5 13 0-1,0 11 0 2,8 7 0 3,4 2 3 0,4 2-4-10,-3 4 2 6,5 3 0 3,4 2-1-3,-2 7 0-1,5 0 0 1,-1 3-1 1,1-1-1 0,4-5 2-2,1-6 1 2,4 5-1 0,-5 1 1 0,2 3-2-1,5 15 1 0,-2 11 0 3,3 11 0-2,0 6 0-4,0 6 0 4,0-7 3-1,21-1-3 1,15-5 6-1,12 1-3 2,2-4 4-2,6 8-4 2,5-5 0-4,-3 9 2 5,5-4 0-3,-6 2 4 2,-9 3-3-4,0-1-1 2,-3 1 0 2,-4 3 1-2,1 6-2 0,-1 1 1 1,-2 5 1 1,-6 5 1-2,-4 0 3-1,4 0 5 2,-7 4-15 0,-7 9 0 0,-7-4 0-3,-3 0 0 3,-4-2 0 0,7 1 0 0,-8-3 0-2,4 3 0 1,1 0 0 1,-2 2 0 1,-3-2 0-4,5-2 0 4,-9-2 0-2,0-4 0 1,3 2 0 0,-3-2 0-2,0 0 0 3,0 0 0-2,0 0 0 0,2 3 0 0,4 6 0 2,4-1 0-2,-2 1 0-1,-4-2 0 4,5-2 0-4,-6 1 0 4,-1-6 0-6,1 4 0 4,-3-4 0 0,0 0 0 0,0 0 0-2,0 0 0 2,0 0 0 0,0 0 0 0,0 0 0-1,0 0 0 0,0 0 0 3,0 0 0-4,0 0 0 0,0 0 0 2,0 0 0 1,0 0 0-2,0 0 0-1,-8-22 0 3,-26-15 0 1,-8-13 0-1,2-6 0-2,-7-4 0-3,10-3 0 4,-3 2 0 1,11 10 0-3,11 15 0 1,5 9 0 1,5 7 0 0,5 9 0-3,-3-1 0 3,-1 1 0 2,2-1 0-4,-4 1 0 1,2-2 0 1,-7 2 0-1,4 0 0 1,-4 1 0-2,7 2 0 3,-2 5 0-2,6 0 0 2,2 3 0-4,1 0 0 5,0 0 0-4,0 0 0 2,0 0 0-1,0 0 0 0,0 0 0 1,0 0 0 0,0 0 0-1,4 14 0 0,36 31 0 3,11 10 0-3,3-1 0-2,1 5 0 4,2 2 0-2,-4 0 0 2,-3-1 0-4,-6-2 0 4,-4-8 0-1,-16-12 0 1,-3-4 0-4,-13-11 0 3,-2-5 0 0,-6-9 0-1,0-7 0-1,0 1 0 2,0 6 0 0,0 3 0 0,-30 6 0 0,-12 5 0-1,-8 3 0 3,-11 9 0-1,-5 1 0 2,-6 12 0-10,4 1 0 7,9 0 0-1,9 3 0-2,12-11 0 5,8-6 0-4,15-10 0 4,3-12 0-6,11-11 0 5,1-2 0-2,0 0 0 1,0 0 0-2,18 2 0 3,22-2 0 1,6 0 0-5,-1 0-141 1,-31 0-100 2,-4 0-166 0</inkml:trace>
    </iact:actionData>
  </iact:action>
  <iact:action type="add" startTime="6737">
    <iact:property name="dataType"/>
    <iact:actionData xml:id="d1">
      <inkml:trace xmlns:inkml="http://www.w3.org/2003/InkML" xml:id="stk1" contextRef="#ctx0" brushRef="#br0">16746 11538 526 0,'0'0'252'5,"0"0"-125"1,0 0 9 2,0 0-27-2,0 0 23 2,-272 102-24 0,82-18-7 0,-55 28-8 0,-53 24 2-1,-50 26-7 1,-40 19-16 2,-35 12-1-7,-8 1-26 6,29-10-31 1,53-26-7-2,67-29-4-3,66-27 0 1,55-33-3 2,47-14 1 0,41-18-2-2,30-14-1 6,20-1-6-5,10-9-24-1,2 13-19 2,-10 4-39-3,0 5-13 4,-3-1-52-1,24-28-114-1,0 0-303-1</inkml:trace>
    </iact:actionData>
  </iact:action>
  <iact:action type="add" startTime="8628">
    <iact:property name="dataType"/>
    <iact:actionData xml:id="d2">
      <inkml:trace xmlns:inkml="http://www.w3.org/2003/InkML" xml:id="stk2" contextRef="#ctx0" brushRef="#br0">26632 11470 618 0,'0'0'242'3,"0"0"-79"4,0 0 44 1,0 0-63-2,-296 145-27 2,58-53-5 0,-57 20-28 0,-53 7-13 0,-36 5-21-1,-26 12 3 2,-18 20-25-2,6 19-21 1,26 16-4 0,22 0 9 1,46-13-8 3,43-34-2-10,56-28-2 3,72-37-19 3,64-30-23 0,56-29-3-3,37-20-6 4,7 0-85-2,41-38 79 2,5-4-92-4,-16 12-92 4,-10 10-221-2</inkml:trace>
    </iact:actionData>
  </iact:action>
  <iact:action type="add" startTime="12144">
    <iact:property name="dataType"/>
    <iact:actionData xml:id="d3">
      <inkml:trace xmlns:inkml="http://www.w3.org/2003/InkML" xml:id="stk3" contextRef="#ctx0" brushRef="#br0">14482 18146 638 0,'0'0'174'6,"0"0"-51"0,0 0 21 2,0 0-48 0,0 0-17 0,0 0-1-2,0 0 44 2,82-60-38 0,-6 42 11 0,17 4-11-2,18 8-15 2,8 0-5 0,5 6-23 0,5-5 0-2,-5 5-10 2,-16 0-4 0,-12-7-5 2,-31 7 6-5,-20 0-21 2,-19 0-7 2,-16 0 0-2,-10 0 0-1,0 0 0 2,-7 0 0 0,-59 0 0 1,-48 12 0-4,-41 14 0 3,-11 0 0 0,-11-2 0 1,11-3 0-3,8-1 0 3,17-15 0-2,26-2 0 2,27 0 0-5,32-1 0 5,29-2 0 1,18 0 0-3,9 0 0-2,0 0 0 3,66 0 0 1,39 0 0-2,37-2 0-2,19-4 0 4,13-6 0 1,-12-1 0-4,-17 6 0-1,-18 1 0 4,-32 6 0-1,-15 0 0 1,-34-5 0-4,-18 5 0 3,-16 0 0-1,-12 0 0 1,0 0 0-2,-71 0 0 3,-40 0 0-1,-27 0 0-1,4 0 0 0,10 5 0 1,23 1 0 2,22 0 0-3,25 0 0-2,21 2 0 2,23-8 0 1,10 0 0 2,0 0 0-6,13 0 0 4,26 0 0 1,-1 0 0 0,-7 7-45-5,-7 1-78 6,-11 10-82-3,-13-18-126 2,0 5-376-5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22:24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73">
    <iact:property name="dataType"/>
    <iact:actionData xml:id="d0">
      <inkml:trace xmlns:inkml="http://www.w3.org/2003/InkML" xml:id="stk0" contextRef="#ctx0" brushRef="#br0">20838 12073 502 0,'0'0'133'6,"0"0"-20"2,0 0 4-2,0 0-49 2,0 0-24 0,0 0 26 0,0 0 1-2,0 0-17 2,-138-104 0 0,65 101-12 0,-14 3 25-2,-14 0-23 2,-1 0-4 0,-1 12-15 0,0 19-5-2,-5 10 0 2,2 11-6 0,2 19 7 5,3 15-6-11,11 16 0 6,6 17 0 0,5 17-1 0,4 14 3-2,9 18-4 2,4 7 4-1,8-4 0 1,13 6 2-2,16 0-5 3,25 0 10 1,0 0 6-3,58-9-10-2,46-6 0 2,45-9-10 2,41-12 9-1,31-26-19-3,44-39 0 4,22-53 0-2,17-23-5 2,-1-81 1-4,-15-42 4 4,-30-34 5 1,-33-30 11-3,-35-32 1 1,-42-27-10-4,-42-24 10 5,-52-16-10-2,-54 6-2 1,-21 15-4 0,-91 41-2 1,-48 48-1-3,-29 44-4 1,-22 40-2 0,-9 26-43 0,10 22-17 2,15 12-44-3,14 14-42 3,139 18-72-2,11 0-134 1</inkml:trace>
    </iact:actionData>
  </iact:action>
  <iact:action type="add" startTime="7143">
    <iact:property name="dataType"/>
    <iact:actionData xml:id="d1">
      <inkml:trace xmlns:inkml="http://www.w3.org/2003/InkML" xml:id="stk1" contextRef="#ctx0" brushRef="#br0">20685 14982 489 0,'0'0'118'4,"0"0"-17"3,0 0 89 0,0 0-98 1,0 0-29 0,-231-46 0 0,115 40 2-2,-17 6-12 2,-25 0-3-1,-25 23-4 1,-7 44-7-1,8 34 2 1,10 39-13 0,18 26 5 0,18 22-11-2,10 23-4 5,30 4-5-6,28 14 15 3,38 15-18-1,30 13 9 1,45 8-3 0,80 5 4 0,61-13 1-3,63-17-4 7,40-33-8-6,30-50-2 1,26-62-7-2,-10-63-4 3,-10-32 4 0,-31-84 1 1,-42-89 4-4,-52-86 0 4,-49-83 5-1,-57-68-6-1,-55-20-4 0,-39 5 1 2,-70 37 1-2,-71 63-4 2,-43 81-2-4,-27 79-4 4,-19 81-5-2,-2 70-67 1,1 14-19-2,11 60-93 4,157 13-35-3,8-10-410 0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3T03:40:43.0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161">
    <iact:property name="dataType"/>
    <iact:actionData xml:id="d0">
      <inkml:trace xmlns:inkml="http://www.w3.org/2003/InkML" xml:id="stk0" contextRef="#ctx0" brushRef="#br0">29617 12091 259 0,'0'0'74'5,"0"0"21"2,0 0 21 2,0 0-11-3,0 0-8 1,0 0 19 2,0 0-1-1,0 0-17-2,-218-104-12 3,130 104-9-3,-28 0-8 3,-9 9-14-2,-7 33-7-1,-4 26-14 3,6 16-5-2,3 21-13 0,10 12-4 2,17 11 5-1,18 14 7 0,11 13-11-1,16 0 2 0,15 5 7 2,23-14-3-2,17-11 8 0,12-7 2 1,61-4-1-1,37-4-5 1,35-16-11-2,33-25-8 3,28-30-3-1,15-29-1 1,-1-20 4-5,-12-26-1 5,-22-41-1-3,-16-26 0 5,-14-17 0-6,-22-20-2 2,-20-20 0 0,-38-18 0 1,-31-17 1-1,-21 3 2 0,-24 6-2 1,-3 4 3 1,-63 6 0-4,-30 13-1 3,-29 11-1 1,-23 19-1-1,-21 25-1-3,-2 23-2 6,-4 32 1-5,9 22-1 2,6 21 4-2,3 0 2 1,18 24 0 2,5 34 0 0,9 26-3-4,4 29 3 2,14 26 1 2,8 20 1 0,20 16 14-3,10 11 8 2,25 10-3-2,16 2-1 2,27-1 2-2,1-9-5 2,58-19 7 1,59-15-13-2,49-16 3-1,44-23-18 3,36-36 0-2,18-41-1 2,-2-38 1-4,-14-28-2 3,-25-61 1 0,-42-31-18 0,-49-17-47-1,-47-7-68 1,-85 76-95 0,-21 14-141-1</inkml:trace>
    </iact:actionData>
  </iact:action>
  <iact:action type="add" startTime="7665">
    <iact:property name="dataType"/>
    <iact:actionData xml:id="d1">
      <inkml:trace xmlns:inkml="http://www.w3.org/2003/InkML" xml:id="stk1" contextRef="#ctx0" brushRef="#br0">29463 16736 336 0,'0'0'147'6,"0"0"30"3,0 0-35-1,0 0-9-3,0 0-21 3,0 0-16 1,-226-98-31-1,111 98-17-3,-17 0-2 4,-13 14-5-1,-3 27-6 0,-1 30-13-2,13 18-2 2,10 21-5 0,18 19 5 0,20 9-5 0,24 7 3 0,31 0-1-1,33 15 1 3,0-4 7-4,75-3 0 0,40-10-3 3,40-27 5-3,34-19-14 1,26-26-7 0,23-25-4 3,4-31-1-4,-17-15 1 0,-22-2-2 3,-29-51 4-2,-23-11-3 3,-24-20-1-4,-27-26-4 2,-27-24 1-1,-26-16-2 1,-31-11 3-3,-16 5 0 6,-25 1 1-5,-65 8 1 1,-40 17 0-1,-36 7 2 2,-15 21 3 1,-18 26-2-2,4 17-2 0,-1 24 4 3,14 21-2-1,10 14-1-3,22 0-2-1,22 42 1 2,14 14 3 1,11 30-2 0,13 24 3-1,11 23 2 0,21 27 17 1,20 25 4 3,28 15-4-7,10 1 8 5,43-20 1-2,57-21 9 1,45-25-12-2,45-26-17 1,44-23-3 1,42-33-2 2,10-50-3-4,4-15-4 1,-28-85 0 1,-48-38-1-1,-42-33-7-1,-62-20-9 5,-54-10-28-2,-52 16-88-2,-17 118-76-3,-44 29-190 3</inkml:trace>
    </iact:actionData>
  </iact:action>
  <iact:action type="add" startTime="10845">
    <iact:property name="dataType"/>
    <iact:actionData xml:id="d2">
      <inkml:trace xmlns:inkml="http://www.w3.org/2003/InkML" xml:id="stk2" contextRef="#ctx0" brushRef="#br0">1446 13390 353 0,'0'0'130'5,"0"0"39"3,0 0-43-3,0 0-18 3,-239-26-40 0,140 26-16 0,-16 0-2-1,-20 26-7 0,-4 17-7 2,-4 18 7-2,1 18-2-1,8 17-3 3,9 26 15-1,14 11-12 0,11 13 0-3,15 7 5 5,25 11-2-2,15 19-10 2,18 12 2-2,20 8 4-1,7-1-1-1,37-4 10 3,60-22-21-4,44-18-3 2,46-28-19 1,34-26-1 0,38-37-5 0,12-34 0-3,-4-33-3 5,-11-21 3-2,-32-55 2-3,-26-24-2 3,-25-26-8 0,-29-31 8 0,-20-36 2-3,-16-28-2 3,-20-29 0 0,-15 1 0 3,-29 14 0-3,-21 26 0 0,-23 36 0-4,0 24-1 3,-38 25 2-1,-36 16-2 3,-18 15 2-1,-12 18-1 5,-18 20 0-3,-25 17 1-9,-34 16 1 5,-22 15 13 4,-14 7-1-4,-1 0-13-1,8 14-1 3,7 21 0 0,10 14 0-2,15 10 1 3,30 2-2-2,28 3 2 3,20-1 2-4,25 16 7 1,18 13 12 1,15 30 12 1,22 31 3-1,11 25 23-4,9 13-24 6,0 10 1-2,32-7 0-1,27-3-37-2,22-8 0 4,28-18 0-1,36-14 0-2,42-17 0 1,52-16 0 3,27-31 0-1,36-28 0-3,9-49 0 0,1-20 0 1,-6-92 0 4,-28-64 0-7,-32-66 0 3,-44-52 0 2,-53-46 0-2,-65-30 0 2,-62 0-41-4,-22 16-15 6,-92 30-47-3,-43 44-81-3,41 230-69 2,11 31-144 0</inkml:trace>
    </iact:actionData>
  </iact:action>
  <iact:action type="remove" startTime="15592">
    <iact:property name="style" value="instant"/>
    <iact:actionData xml:id="d3" ref="#d2"/>
  </iact:action>
  <iact:action type="add" startTime="15617">
    <iact:property name="dataType" value="strokeEraser"/>
    <iact:actionData xml:id="d4">
      <inkml:trace xmlns:inkml="http://www.w3.org/2003/InkML" xml:id="stk3" contextRef="#ctx0" brushRef="#br1">9590 20482 721 0,'0'0'138'27,"0"0"-58"-26,0 0-51-1,0 0-23 2,0 0-6 4,0 0-20 0,-12-4-138 3,12 4-207-1</inkml:trace>
    </iact:actionData>
  </iact:action>
  <iact:action type="add" startTime="19671">
    <iact:property name="dataType"/>
    <iact:actionData xml:id="d5">
      <inkml:trace xmlns:inkml="http://www.w3.org/2003/InkML" xml:id="stk4" contextRef="#ctx0" brushRef="#br0">1477 13457 416 0,'0'0'168'7,"0"0"-48"-2,0 0 3 3,0 0-51 1,0 0-17-2,-224-4-16 1,119 32 5-2,-13 8-3 2,-12 12-2 0,-1 6-3-2,2 12 10 2,5 10-5 2,0 6 1-5,17 8 7 2,15 8-22 1,13 10-2 0,16 11 1 2,13 16 1-5,14 13 3 4,14 10 6-2,12 6-5 1,10 10-5-2,0 1-2 3,0-11-3-1,32-9-3-2,33-15-4 3,30-17-6-2,27-14 9 2,32-14-3-3,34-11-12 0,29-21-2 2,15-22 0 0,6-27 1 0,1-14 4-1,-15-38-5 0,-13-42 0 1,-21-22-1 2,-27-13-1-6,-22-16 0 4,-28-21 1 0,-18-24-2-2,-27-27 1 2,-23-18 0 0,-28-6 0 0,-17 7-1-2,0 12 1 2,-56 9 0 0,-27 24 1 2,-25 22-2-5,-21 22 2 2,-20 32 1 1,-23 30 0 0,-15 25 2-2,0 26-2 2,12 15-3 0,16 3-3 1,14 10 4-1,6 36-3-2,-3 23-1 0,-2 12 6 3,10 13 3-4,5 1-2 4,8-9 4-1,12-2-3 0,9-2-1-2,13-1 0 4,17 0 2-4,11 8 0 4,14-5 21-6,11 0-2 4,7 0 6 0,14 5-1 0,11 9-2 0,2 27 1-2,15 26-3 2,54 23 6 0,30 12-4-1,29-3 0 0,31-12-3 1,22-15-4 1,25-11-10-3,16-23 3 3,12-29-3-1,12-44 1 0,6-49-4-2,-14-44-3 1,-11-103-2 0,-32-76-7 2,-37-65 7-4,-30-42 5 6,-39-25 11-3,-44 2-4-1,-42 36-4 1,-9 47-4 0,-84 60-4 0,-43 50-3-1,-24 52-15 0,-16 42-48-2,-10 40-129 4,116 31-155-3,9 40-488 0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40:27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38">
    <iact:property name="dataType"/>
    <iact:actionData xml:id="d0">
      <inkml:trace xmlns:inkml="http://www.w3.org/2003/InkML" xml:id="stk0" contextRef="#ctx0" brushRef="#br0">19969 12610 541 0,'0'0'75'6,"0"0"-24"0,0 0 86 2,0 0-39 1,-232-104-4-2,77 81-23-1,-43 14-21 2,-34 9 0 0,-16 14-16 0,-5 50-7-2,10 25 0 2,27 36 6 3,37 32-14-4,31 20 8-1,40 14 6 3,30 10-12-2,39 5 8 2,36 5-13-4,6 8 6 3,98 3-2 0,71-2 10 0,77-14-8-1,79-20 8 0,38-37-11 2,26-54-11-4,-24-55 13 4,-39-40-14-1,-48-64-7 0,-62-55 0-1,-56-42-4-1,-54-55 3 2,-57-44 1 0,-52-38-2-1,-34 7 1 4,-84 22-1-3,-44 47-2-4,-38 52-5 1,-28 48-41 3,-21 40-45 0,-6 39-57 1,9 31-22-2,171 12-145 0,22 38-480 0</inkml:trace>
    </iact:actionData>
  </iact:action>
  <iact:action type="add" startTime="9171">
    <iact:property name="dataType"/>
    <iact:actionData xml:id="d1">
      <inkml:trace xmlns:inkml="http://www.w3.org/2003/InkML" xml:id="stk1" contextRef="#ctx0" brushRef="#br0">19601 15713 631 0,'0'0'56'5,"0"0"57"4,0 0-17-4,0 0-14 3,-241 5-8 0,71 22-10 0,-37 9-15-2,-30 9 0 2,-15 7-8 0,4 11-5 0,12 19 3 1,25 24-4-2,33 24-2 2,33 32-6-4,36 26 7 7,31 18 3-8,36 15-1 3,42 11-3-1,42 12 6 2,94-4-10 1,82-3-7-2,77-31-6 0,70-38-13 0,42-56-2 3,-2-73 1-4,-28-39 4 0,-53-90-5 2,-51-60-1 0,-52-76-5 1,-52-55 2-5,-58-53-2 6,-59-32 2-2,-52 7 1 0,-63 32-3-1,-65 55-3 0,-38 56-27 0,-30 62-24 1,-29 68-38-2,-6 59-74 2,132 54-56 0,17 42-357 0</inkml:trace>
    </iact:actionData>
  </iact:action>
  <iact:action type="add" startTime="10288">
    <iact:property name="dataType"/>
    <iact:actionData xml:id="d2">
      <inkml:trace xmlns:inkml="http://www.w3.org/2003/InkML" xml:id="stk2" contextRef="#ctx0" brushRef="#br0">24620 14991 286 0,'0'0'145'4,"0"0"4"6,0 0 92-4,0 0-47 3,0 0-18-4,0 0-3 3,0 0-30 0,-4 15-9 0,52-15-21-2,31 0-30 2,42 0-36 1,15 0 9-2,21 0-19 0,3 0-15 0,-1 0-10 1,-14 0-6 4,-24 0 3-8,-25 0-8 8,-30 0 1-5,-29 0-2-3,-25 0-60 1,-12 0-53 4,0 0-131-1,-12 0-84 0,-18 0-279 0</inkml:trace>
    </iact:actionData>
  </iact:action>
  <iact:action type="add" startTime="11121">
    <iact:property name="dataType"/>
    <iact:actionData xml:id="d3">
      <inkml:trace xmlns:inkml="http://www.w3.org/2003/InkML" xml:id="stk3" contextRef="#ctx0" brushRef="#br0">28367 15528 339 0,'0'0'414'5,"0"0"-257"1,0 0 67 2,0 0-72 0,0 0 9 0,0 0-22-2,0 0-10 2,220-30-21 0,-105 10-24 0,13 0-33-2,6 11-10 3,-6 9-13-2,-11 0-12 2,-15 0-12-4,-19 0-4 3,-30 3 0 0,-16 17-36 0,-16 6-63-2,-14 12-85 2,-7 8-47 0,0-22-95 0,-10 3-402-2</inkml:trace>
    </iact:actionData>
  </iact:action>
  <iact:action type="add" startTime="11843">
    <iact:property name="dataType"/>
    <iact:actionData xml:id="d4">
      <inkml:trace xmlns:inkml="http://www.w3.org/2003/InkML" xml:id="stk4" contextRef="#ctx0" brushRef="#br0">27045 18312 163 0,'0'0'249'6,"0"0"-118"-2,0 0 69 3,0 0 7 2,0 0-3-2,0 0-18-1,19 20-6 2,20-20-14 0,9-5-31 0,10-2-34 0,8-1-31-2,16 5-23 2,11 3-39 0,-2 0-8-2,5 0 0 3,-9 0 0-2,-14 0 0 2,-9 0-21 0,-8 0-79-3,-6-2-69 2,4-16-58 0,-43 8-98 0,-1 5-283-3</inkml:trace>
    </iact:actionData>
  </iact:action>
  <iact:action type="add" startTime="12562">
    <iact:property name="dataType"/>
    <iact:actionData xml:id="d5">
      <inkml:trace xmlns:inkml="http://www.w3.org/2003/InkML" xml:id="stk5" contextRef="#ctx0" brushRef="#br0">30661 18437 350 0,'0'0'266'5,"0"0"-55"0,0 0 25 3,0 0-81 0,0 0 2 0,0 0-18-2,30 0-27 2,-6 0-9 0,10-8-11 0,23-2-27-2,13 7-16 2,17-9-11 0,19 6-10 0,13-1-13-2,11 0-6 2,-3 7 2 0,-12 0-7 3,-22 0-1-7,-23 0 1 6,-25 0-4-3,-29 0-18 2,-16 0-59-4,0 0-56 1,-16 0-101 3,-16 7-74-1,-2-2-270-1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40:27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38">
    <iact:property name="dataType"/>
    <iact:actionData xml:id="d0">
      <inkml:trace xmlns:inkml="http://www.w3.org/2003/InkML" xml:id="stk0" contextRef="#ctx0" brushRef="#br0">19969 12610 541 0,'0'0'75'6,"0"0"-24"0,0 0 86 2,0 0-39 1,-232-104-4-2,77 81-23-1,-43 14-21 2,-34 9 0 0,-16 14-16 0,-5 50-7-2,10 25 0 2,27 36 6 3,37 32-14-4,31 20 8-1,40 14 6 3,30 10-12-2,39 5 8 2,36 5-13-4,6 8 6 3,98 3-2 0,71-2 10 0,77-14-8-1,79-20 8 0,38-37-11 2,26-54-11-4,-24-55 13 4,-39-40-14-1,-48-64-7 0,-62-55 0-1,-56-42-4-1,-54-55 3 2,-57-44 1 0,-52-38-2-1,-34 7 1 4,-84 22-1-3,-44 47-2-4,-38 52-5 1,-28 48-41 3,-21 40-45 0,-6 39-57 1,9 31-22-2,171 12-145 0,22 38-480 0</inkml:trace>
    </iact:actionData>
  </iact:action>
  <iact:action type="add" startTime="9171">
    <iact:property name="dataType"/>
    <iact:actionData xml:id="d1">
      <inkml:trace xmlns:inkml="http://www.w3.org/2003/InkML" xml:id="stk1" contextRef="#ctx0" brushRef="#br0">19601 15713 631 0,'0'0'56'5,"0"0"57"4,0 0-17-4,0 0-14 3,-241 5-8 0,71 22-10 0,-37 9-15-2,-30 9 0 2,-15 7-8 0,4 11-5 0,12 19 3 1,25 24-4-2,33 24-2 2,33 32-6-4,36 26 7 7,31 18 3-8,36 15-1 3,42 11-3-1,42 12 6 2,94-4-10 1,82-3-7-2,77-31-6 0,70-38-13 0,42-56-2 3,-2-73 1-4,-28-39 4 0,-53-90-5 2,-51-60-1 0,-52-76-5 1,-52-55 2-5,-58-53-2 6,-59-32 2-2,-52 7 1 0,-63 32-3-1,-65 55-3 0,-38 56-27 0,-30 62-24 1,-29 68-38-2,-6 59-74 2,132 54-56 0,17 42-357 0</inkml:trace>
    </iact:actionData>
  </iact:action>
  <iact:action type="add" startTime="10288">
    <iact:property name="dataType"/>
    <iact:actionData xml:id="d2">
      <inkml:trace xmlns:inkml="http://www.w3.org/2003/InkML" xml:id="stk2" contextRef="#ctx0" brushRef="#br0">24620 14991 286 0,'0'0'145'4,"0"0"4"6,0 0 92-4,0 0-47 3,0 0-18-4,0 0-3 3,0 0-30 0,-4 15-9 0,52-15-21-2,31 0-30 2,42 0-36 1,15 0 9-2,21 0-19 0,3 0-15 0,-1 0-10 1,-14 0-6 4,-24 0 3-8,-25 0-8 8,-30 0 1-5,-29 0-2-3,-25 0-60 1,-12 0-53 4,0 0-131-1,-12 0-84 0,-18 0-279 0</inkml:trace>
    </iact:actionData>
  </iact:action>
  <iact:action type="add" startTime="11121">
    <iact:property name="dataType"/>
    <iact:actionData xml:id="d3">
      <inkml:trace xmlns:inkml="http://www.w3.org/2003/InkML" xml:id="stk3" contextRef="#ctx0" brushRef="#br0">28367 15528 339 0,'0'0'414'5,"0"0"-257"1,0 0 67 2,0 0-72 0,0 0 9 0,0 0-22-2,0 0-10 2,220-30-21 0,-105 10-24 0,13 0-33-2,6 11-10 3,-6 9-13-2,-11 0-12 2,-15 0-12-4,-19 0-4 3,-30 3 0 0,-16 17-36 0,-16 6-63-2,-14 12-85 2,-7 8-47 0,0-22-95 0,-10 3-402-2</inkml:trace>
    </iact:actionData>
  </iact:action>
  <iact:action type="add" startTime="11843">
    <iact:property name="dataType"/>
    <iact:actionData xml:id="d4">
      <inkml:trace xmlns:inkml="http://www.w3.org/2003/InkML" xml:id="stk4" contextRef="#ctx0" brushRef="#br0">27045 18312 163 0,'0'0'249'6,"0"0"-118"-2,0 0 69 3,0 0 7 2,0 0-3-2,0 0-18-1,19 20-6 2,20-20-14 0,9-5-31 0,10-2-34 0,8-1-31-2,16 5-23 2,11 3-39 0,-2 0-8-2,5 0 0 3,-9 0 0-2,-14 0 0 2,-9 0-21 0,-8 0-79-3,-6-2-69 2,4-16-58 0,-43 8-98 0,-1 5-283-3</inkml:trace>
    </iact:actionData>
  </iact:action>
  <iact:action type="add" startTime="12562">
    <iact:property name="dataType"/>
    <iact:actionData xml:id="d5">
      <inkml:trace xmlns:inkml="http://www.w3.org/2003/InkML" xml:id="stk5" contextRef="#ctx0" brushRef="#br0">30661 18437 350 0,'0'0'266'5,"0"0"-55"0,0 0 25 3,0 0-81 0,0 0 2 0,0 0-18-2,30 0-27 2,-6 0-9 0,10-8-11 0,23-2-27-2,13 7-16 2,17-9-11 0,19 6-10 0,13-1-13-2,11 0-6 2,-3 7 2 0,-12 0-7 3,-22 0-1-7,-23 0 1 6,-25 0-4-3,-29 0-18 2,-16 0-59-4,0 0-56 1,-16 0-101 3,-16 7-74-1,-2-2-270-1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40:27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71">
    <iact:property name="dataType"/>
    <iact:actionData xml:id="d0">
      <inkml:trace xmlns:inkml="http://www.w3.org/2003/InkML" xml:id="stk0" contextRef="#ctx0" brushRef="#br0">5299 10272 774 0,'0'0'111'5,"0"0"0"-1,0 0-15 5,0 0-33-1,0 0-3 0,0 0 13-2,0 0-12 2,0 0 9 0,31 0 9 0,11 0 9-2,9 0-15 2,9 0-10 1,16 0-14-2,15-5-6-1,14-19-3 2,10 4 1 0,5-1 3 2,1 4-5-5,-2 2-2 4,-6 4-5-2,11-3-32 3,3 5 0-6,18-6 0 6,14 4 0-4,-1-4 0 3,-1 0 0-4,0 4 0 3,0-4 0 0,6 5 0 1,6 0 0-2,-4 2 0 0,-5 2 0 2,1 3 0-3,-10-3 0 5,2 3 0-6,-10-3 0 2,-11 4 0 1,-14-3 0-3,-12-2 0 3,-5 4 0-1,-18 0 0 3,-6-1 0-3,-9 4 0-1,-12-1 0 3,-11 1 0-2,-11 0 0-2,0 0 0 4,-10 0 0-1,5 0 0-1,-5 0 0 0,-6 0 0 1,3 0 0 0,-5 0 0-1,0 0 0 28,-1 0 0-33,-4 0 0-2,-2 0 0 0,-2 0 0 0,-2 1 0 7,4-1 0 1,-5 0 0 1,2 0 0-4,-1 4 0 4,-2-4 0-1,0 0 0-1,-3 0 0-1,0 0 0 2,0 0 0 0,3 0 0 0,-3 3 0-1,0-3 0 0,0 0 0 2,0 3 0-2,-24 4-28 0,-2-6-250 0,-11 3-149 2</inkml:trace>
    </iact:actionData>
  </iact:action>
  <iact:action type="add" startTime="7153">
    <iact:property name="dataType"/>
    <iact:actionData xml:id="d1">
      <inkml:trace xmlns:inkml="http://www.w3.org/2003/InkML" xml:id="stk1" contextRef="#ctx0" brushRef="#br0">12005 11618 346 0,'0'0'401'6,"0"0"-303"-1,0 0 57 4,0 0-33-1,0 0-29 0,0 0-6-2,0 0-2 2,69-34 9 0,-35 24-12 0,5 2-6-1,9-7-7 0,10 2-11 1,4-7-10 0,8-2 1-1,2-2-11 0,4 1-5 1,14 1 5 0,-1 1-1 0,7 1-7-1,13 4-22 1,8-6-8 2,4 6 0-5,9-2 0 3,9-2 0 0,3 2 0 0,6-3 0-2,-1-3 0 1,-11 10 0 2,-10 3 0-1,-7 8 0 0,-3 3 0-2,0 0 0 3,4 0 0-2,-8 0 0 0,2 0 0 0,-1 0 0 1,1 0 0 0,-3 0 0-3,2 0 0 4,1 0 0 7,-9 0 0-14,-2 0 0 5,-7 0 0-3,-19 0 0 4,-5 3 0-1,-13-3 0 0,-4 0 0 3,-13 0 0-3,-5 0 0 1,1 0 0-4,-13 0 0 5,-1 0 0-2,0 0 0 2,0 0 0-3,-3 0 0 1,-5 0 0 2,-4 0 0-2,2 0 0-1,-8 0 0 3,-2 0 0-1,-1 0 0 0,0 0 0-3,-3 0 0 4,3 0 0-2,-3 0 0 1,0 0 0-2,0 0 0 2,0 0 0 0,0 0 0 0,0 0 0 0,0 0 0 0,0 0 0 0,0 0 0 0,0 0 0-3,0 4 0 3,-16 9 0 0,-40 12 0 0,-31 12 0-2,-19 6-124 2,60-26-194 0,3-2-184 1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5:40:27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56">
    <iact:property name="dataType"/>
    <iact:actionData xml:id="d0">
      <inkml:trace xmlns:inkml="http://www.w3.org/2003/InkML" xml:id="stk0" contextRef="#ctx0" brushRef="#br0">7064 5246 502 0,'0'0'178'5,"0"0"-38"1,0 0-10 2,0 0-40-1,0 0-18 0,0 0-15 2,0 0-3-3,0 0 1 2,0 0 11 0,55 23 6-2,-55-23-14 1,0 0-14 2,0-18-1-1,0-19 5 1,0-12 7-4,0-9-8 3,-9 1-21 0,-6 1 6-2,-3-3-9 2,-6 1 0 2,-3-3-1-2,-4 7 3-1,-1 1-10 1,-8 4 3-2,1 6-9 3,-6 2 7-2,-3-2-2 5,-4 5-4-8,-3 2 3 3,-1 1-2 1,-9 7-2-4,-1-4-2 6,-14 3 7-3,-2-2-7-2,-2 1 2 3,2 4-5 0,3-2 2 1,0-3-4-2,2 6 1 0,6 2-3 0,0 5 2 2,4 0 2-1,1 5-3-2,3 8 1 1,5-2-1 1,-5 7 1 1,2 0 4-4,-5 0-6 4,-3 0 0-1,-2 0 0 0,0 9 0-2,5 5 0 3,-1 6 0-3,0 8 0 4,5 0 0-5,0 3 0 2,-7 1 0 2,6 0 0-2,-6 3 0 0,0 0 0 1,-1 3 0 0,1 4 0 0,-2 3 0 0,5 1 0-3,3 0 0 3,-3 3 0 1,8 1 0-3,7-3 0 2,9-7 0 0,11-5 0-1,-4-9 0 1,11-6 0 0,3-4 0 0,14-9 0-1,-2-3 0-1,6-4 0 1,3 0 0 1,-2 0 0 1,-1 0 0-4,-1 0 0 3,4 0 0 0,-3 0 0-2,3 0 0 3,0 0 0 35,0 0 0-42,0 0 0-2,0-24 0 0,0-22 0 8,10-15 0-8,11-12 0 0,14-7 0 6,-2-11 0 3,10 4 0-2,2 6 0 2,-5 11 0-5,-7 15 0 5,0 15 0-1,-9 13 0-2,-9 10 0 2,-2 9 0-1,-13 5 0 1,0 3 0 0,0 0 0-2,0 0 0 2,0 0 0 0,0 17 0-1,-2 36 0 1,-27 22 0 3,-8 14 0-6,-5 8 0 3,-3-5 0-1,3 2 0 2,0-14 0-2,9-9 0 2,5-20 0-4,11-16 0 3,4-17 0 0,10-13 0 0,1-5 0-3,2 0 0 3,0 0 0 0,35 0 0-1,44 0 0 0,24 0 0 1,15-20 0 0,7-1 0 0,-7 1 0-2,-12 5 0 1,-22 4 0 2,-23 2 0-2,-18 3 0 0,-14 1 0 1,-17 0 0 0,-3 1 0-2,-9 4 0 1,0 0 0 1,0 0 0 0,0 0 0-2,4 0 0 2,1 44-177 1,-5-18-240-2,0 6-442 1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2:54:09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06">
    <iact:property name="dataType"/>
    <iact:actionData xml:id="d0">
      <inkml:trace xmlns:inkml="http://www.w3.org/2003/InkML" xml:id="stk0" contextRef="#ctx0" brushRef="#br0">8618 5293 782 0,'0'0'0'6,"0"0"170"-5,0 0-170-1,0 0 139 3,0 0-139-3,0 0 96 5,0 0-96-5,0 0 79 8,0 0-79-8,0 0 97 7,0 0-97-7,0 0 93 8,0 0-93-8,227 0 69 10,-227 0-69-10,123-9 64 7,-123 9-64-6,159-20 51 5,-159 20-51-6,197-17 33 6,-197 17-33-6,210-14 30 11,-210 14-30-11,217-10 40 5,-217 10-40-5,214-10 37 9,-214 10-37-9,195-7 26 8,-195 7-26-8,184-1 12 5,-184 1-12-2,164 0 27 3,-164 0-27-6,141 0 22 6,-141 0-22-6,118 0 11 6,-118 0-11-5,93 0 12 10,-93 0-12-10,63-4 5 7,-63 4-5-8,37-3 12 7,-37 3-12-3,16-2 12-4,-16 2-12 0,1 0 10 7,-1 0-10-7,0 0 1 7,0 0-1-6,0 0-1 6,0 0 1-7,-69 0-2 6,69 0 2-6,-123 14-2 9,123-14 2-9,-185 26 0 7,185-26 0-7,-213 17 2 8,213-17-2-7,-231 5 3 4,231-5-3-4,-243 0 4 8,243 0-4-9,-232 0 9 7,232 0-9-7,-215 0 3 8,215 0-3-8,-185 0 0 5,185 0 0-5,-146-2-3 10,146 2 3-1,-113 0-1-8,113 0 1-1,-79 0 0 4,79 0 0-4,-45 0 2 7,45 0-2-7,-21 0 1 7,21 0-1-7,0 0 11 9,0 0-11-9,0 0 34 7,0 0-34-7,83 32 40 6,-83-32-40-6,148 39 17 8,-148-39-17-8,221 52 0 8,-221-52 0-8,257 46 0 9,-257-46 0-9,280 37 0 5,-280-37 0-5,262 30 0 8,-262-30 0-8,231 16 0 8,-231-16 0-8,191 12 0 9,-191-12 0-9,143 5 0 6,-143-5 0-6,107 3 0 9,-107-3 0-9,60 3 0 7,-60-3 0-7,27 0 0 9,-27 0 0-9,3 4 0 4,-3-4 0-4,0 0 0 8,0 0 0-8,-3 0 0 8,3 0 0-8,-71 0-99 11,71 0 99-11,-106 0-167 6,106 0 167-5,-69 0-243 4,69 0 243-5,-68 0-383 9,68 0 383-9</inkml:trace>
    </iact:actionData>
  </iact:action>
  <iact:action type="add" startTime="4806">
    <iact:property name="dataType"/>
    <iact:actionData xml:id="d1">
      <inkml:trace xmlns:inkml="http://www.w3.org/2003/InkML" xml:id="stk1" contextRef="#ctx0" brushRef="#br0">23130 5402 624 0,'0'0'0'1,"0"0"245"5,0 0-245-6,0 0 138 6,0 0-138-6,171-8 140 8,-171 8-140-8,88-3 113 8,-88 3-113-8,120-2 107 8,-120 2-107-8,156-7 107 8,-156 7-107-8,204-10 70 6,-204 10-70-6,240-1 74 9,-240 1-74-9,272-4 71 7,-272 4-71-7,289 0 54 6,-289 0-54-6,288-5 57 11,-288 5-57-11,298-11 34 8,-298 11-34-8,279-17 16 7,-279 17-16-7,268-21 7 5,-268 21-7-5,253-20 28 10,-253 20-28-10,228-11 27 6,-228 11-27-6,212-14 15 10,-212 14-15-10,174-12 20 3,-174 12-20-2,144-9 13 8,-144 9-13-9,102-9 11 8,-102 9-11-8,65-5 8 6,-65 5-8-3,31-3 14 3,-31 3-14-6,14-3 11 5,-14 3-11-4,0 0 11 8,0 0-11-9,0 0 4 7,0 0-4-7,-45 0 1 6,45 0-1-5,-112 15-1 6,112-15 1-7,-175 29 0 8,175-29 0-7,-246 17-1 6,246-17 1-7,-287 1-1 5,287-1 1-5,-318 0 0 10,318 0 0-10,-327 0 1 7,327 0-1-7,-328-25 8 9,328 25-8-9,-319-26 7 5,319 26-7-5,-306-22 1 9,306 22-1-9,-297-11 0 7,297 11 0-7,-258 0-3 9,258 0 3-9,-231 0-3 5,231 0 3-5,-189 8 0 8,189-8 0-8,-156 31 1 9,156-31-1-9,-119 29 0 6,119-29 0-6,-82 29 0 8,82-29 0-8,-50 19 2 7,50-19-2-7,-24 10 1 10,24-10-1-9,-6 8 2 4,6-8-2-5,0 6 0 7,0-6 0-6,48 9 5 5,-48-9-5-6,106 13 0 9,-106-13 0-9,172 15 1 6,-172-15-1-6,238 14 1 6,-238-14-1-4,277 14 1 5,-277-14-1-7,300 15 2 10,-300-15-2-10,301 20 3 7,-301-20-3-6,273 17 0 2,-273-17 0-3,259 21 0 10,-259-21 0-10,248 17 0 7,-248-17 0-7,235 10 0 10,-235-10 0-10,225 13 0 3,-225-13 0-3,210 5 0 9,-210-5 0-8,189 0 0 7,-189 0 0-7,156 0 0 4,-156 0 0-3,120 0 0 3,-120 0 0-5,86 0 0 10,-86 0 0-10,42 0 0 7,-42 0 0-6,18-5 0 5,-18 5 0-6,0 0 0 6,0 0 0-6,0 0 0 8,0 0 0-8,-25 0 0 11,25 0 0-11,-123 0 0 5,123 0 0-4,-195 0 0 4,195 0 0-4,-272-9 0 6,272 9 0-7,-302-11 0 10,302 11 0-10,-307-11 0 8,307 11 0-8,-305-7 0 3,305 7 0-2,-284 0 0 8,284 0 0-9,-259 0 0 6,259 0 0-6,-232 0 0 10,232 0 0-10,-198 18 0 5,198-18 0-5,-168 22 0 8,168-22 0-8,-134 20 0 8,134-20 0-8,-98 18 0 8,98-18 0-8,-61 14 0 8,61-14 0-8,-31 9 0 5,31-9 0-5,-12 7 0 9,12-7 0-9,0 0 0 7,0 0 0-7,0 0 0 9,0 0 0-9,30 0 0 7,-30 0 0-7,98 0 0 9,-98 0 0-9,160-7 0 6,-160 7 0-5,217-23 0 3,-217 23 0-4,286-25 0 10,-286 25 0-10,312-38 0 7,-312 38 0-7,329-45 0 9,-329 45 0-9,312-45 0 5,-312 45 0-5,274-45 0 9,-274 45 0-9,247-34 0 7,-247 34 0-7,204-25 0 9,-204 25 0-9,164-18 0 5,-164 18 0-5,128-12 0 8,-128 12 0-8,84-8 0 9,-84 8 0-9,47-4 0 6,-47 4 0-5,24-6 0 6,-24 6 0-7,1 0 0 6,-1 0 0-6,0 0 0 9,0 0 0-9,-1 0 0 7,1 0 0-6,-84 10 0 5,84-10 0-5,-128 38 0 7,128-38 0-8,-177 53-78 7,177-53 78-7,-202 55-152 8,202-55 152-8,-85 21-268 7,85-21 268-7,-74 19-435 7,74-19 435-7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30T02:52:11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38">
    <iact:property name="dataType"/>
    <iact:actionData xml:id="d0">
      <inkml:trace xmlns:inkml="http://www.w3.org/2003/InkML" xml:id="stk0" contextRef="#ctx0" brushRef="#br0">25404 9446 745 0,'0'0'0'2,"0"0"148"1,0 0-148-3,0 0 133 7,0 0-133-7,0 0 109 9,0 0-109-9,0 0 74 5,0 0-74-5,0 0 73 9,0 0-73-9,0 0 58 9,0 0-58-9,0 0 52 7,0 0-52-7,9 0 45 8,-9 0-45-8,0 0 34 6,0 0-34-6,0 0 28 7,0 0-28-7,0 0 29 9,0 0-29-9,0 0 28 7,0 0-28-7,0 0 34 7,0 0-34-7,0 0 32 8,0 0-32-8,0 0 29 8,0 0-29-8,0 0 25 5,0 0-25-5,0 0 22 9,0 0-22-9,0 0 20 7,0 0-20-6,-12 0 11 7,12 0-11-8,-18 0 9 5,18 0-9-5,-21 0 5 8,21 0-5-7,-21 0 4 7,21 0-4-8,-23 0 2 8,23 0-2-8,-25-8 5 6,25 8-5-6,-24-21 7 7,24 21-7-7,-30-24 11 9,30 24-11-9,-25-21 13 7,25 21-13-7,-32-24 12 7,32 24-12-7,-25-21 11 8,25 21-11-8,-29-17 6 8,29 17-6-8,-26-13 7 7,26 13-7-6,-22-14 6 9,22 14-6-10,-26-15 5 5,26 15-5-5,-31-14 4 9,31 14-4-9,-41-20 3 7,41 20-3-6,-46-17 5 3,46 17-5-3,-52-21 6 7,52 21-6-8,-52-22 4 7,52 22-4-7,-47-20 1 10,47 20-1-10,-41-20 2 4,41 20-2-3,-34-15 0 7,34 15 0-8,-32-14 0 7,32 14 0-6,-25-12 0 9,25 12 0-10,-28-7 0 3,28 7 0-3,-22-10-1 9,22 10 1-9,-19-12 0 9,19 12 0-9,-21-8 2 6,21 8-2-6,-18-5 0 7,18 5 0-7,-10-7 0 7,10 7 0-7,-9-2 2 9,9 2-2-9,0 0 0 8,0 0 0-8,0 0 0 6,0 0 0-6,0 0 0 7,0 0 0-7,0 0 0 9,0 0 0-9,0 0 1 8,0 0-1-8,0 0 2 5,0 0-2-5,0 0 1 9,0 0-1-9,0 0 3 7,0 0-3-7,0 0 0 9,0 0 0-9,0 0 1 5,0 0-1-5,0 0 0 8,0 0 0-8,0 0 1 9,0 0-1-9,0 0 1 8,0 0-1-8,0 0 0 6,0 0 0-6,0 0 0 7,0 0 0-7,0 0 1 9,0 0-1-9,0 0 0 7,0 0 0-7,0 0 1 8,0 0-1-8,0 0 1 6,0 0-1-6,0 0 2 9,0 0-2-9,0 0 0 7,0 0 0-6,0 0 0 6,0 0 0-7,0 0 1 6,0 0-1-5,0 0 2 7,0 0-2-8,0 0 8 8,0 0-8-8,0 18 18 5,0-18-18-5,0 29 4 10,0-29-4-10,0 36 3 6,0-36-3-6,12 34 1 10,-12-34-1-10,7 35 1 4,-7-35-1-4,11 32 1 8,-11-32-1-8,3 18 0 9,-3-18 0-9,7 15 1 9,-7-15-1-9,0 6 0 4,0-6 0-4,0 0 0 9,0 0 0-9,0 0-3 7,0 0 3-6,0 0 0 6,0 0 0-7,0 0-3 7,0 0 3-7,3 0-3 7,-3 0 3-7,0-3-4 9,0 3 4-9,0-32-1 8,0 32 1-8,0-39 0 6,0 39 0-6,0-40-1 8,0 40 1-8,0-43 0 9,0 43 0-9,0-44-1 7,0 44 1-7,-13-42 0 5,13 42 0-3,-14-37-2 6,14 37 2-8,-7-33 0 7,7 33 0-7,-10-23 0 8,10 23 0-7,-8-10 0 3,8 10 0-3,0-6 0 7,0 6 0-8,0-6 1 8,0 6-1-8,0 0 1 8,0 0-1-8,0 0 0 8,0 0 0-8,0 0 3 6,0 0-3-6,0 0 0 8,0 0 0-7,0 0 1 5,0 0-1-6,0 0 1 7,0 0-1-7,0 0 4 7,0 0-4-7,0-3 2 9,0 3-2-9,0-6 7 7,0 6-7-7,0-6 2 9,0 6-2-9,9-8 3 6,-9 8-3-6,25-6 1 8,-25 6-1-8,28-6 4 8,-28 6-4-8,37-5 19 5,-37 5-19-3,42-3 22 5,-42 3-22-7,44 0 27 7,-44 0-27-7,42 0 23 10,-42 0-23-10,41 0 26 4,-41 0-26-4,40 0 3 9,-40 0-3-9,28 0 0 8,-28 0 0-8,21 8 0 9,-21-8 0-9,21 9 0 4,-21-9 0-4,8 3 0 9,-8-3 0-9,5 3 0 9,-5-3 0-9,3 0 0 6,-3 0 0-6,0 0 0 7,0 0 0-7,4 5-23 8,-4-5 23-8,12 12-81 8,-12-12 81-8,15 18-171 7,-15-18 171-7,6 7-245 8,-6-7 245-8,4 11-415 6,-4-11 415-6</inkml:trace>
    </iact:actionData>
  </iact:action>
  <iact:action type="add" startTime="3774">
    <iact:property name="dataType"/>
    <iact:actionData xml:id="d1">
      <inkml:trace xmlns:inkml="http://www.w3.org/2003/InkML" xml:id="stk1" contextRef="#ctx0" brushRef="#br0">25478 8706 363 0,'0'0'0'3,"0"0"377"1,0 0-377-4,0 0 195 4,0 0-195-4,0 0 144 9,0 0-144-9,0 0 100 8,0 0-100-8,0 0 69 9,0 0-69-9,0 0 59 6,0 0-59-6,0 0 52 7,0 0-52-7,134 12 49 8,-134-12-49-8,25-7 34 8,-25 7-34-8,26-8 25 6,-26 8-25-6,23-17 19 8,-23 17-19-8,17-18 12 8,-17 18-12-8,11-20 7 8,-11 20-7-8,6-28 0 8,-6 28 0-8,0-29-3 5,0 29 3-5,0-34-3 9,0 34 3-9,0-34-2 8,0 34 2-8,0-29-1 5,0 29 1-4,0-20-1 7,0 20 1-8,-6-15-2 8,6 15 2-8,-11-8-6 9,11 8 6-9,-17 0-6 5,17 0 6-5,-16 0-7 9,16 0 7-9,-21 0-2 8,21 0 2-8,-23 0 0 7,23 0 0-7,-21 0-4 6,21 0 4-6,-25 0-1 7,25 0 1-6,-19 11-3 7,19-11 3-8,-15 29 0 8,15-29 0-8,-14 37 4 6,14-37-4-6,-6 44 6 8,6-44-6-8,0 48 3 8,0-48-3-8,0 43 12 8,0-43-12-8,0 43 19 7,0-43-19-7,0 40 28 7,0-40-28-7,14 35 37 8,-14-35-37-8,21 31 37 8,-21-31-37-8,31 27 29 6,-31-27-29-6,37 25 31 8,-37-25-31-8,44 17 26 10,-44-17-26-10,44 14 6 8,-44-14-6-7,43 9 2 2,-43-9-2-2,30 5 1 8,-30-5-1-9,32 0-1 8,-32 0 1-8,26 0-4 8,-26 0 4-8,26 0-16 4,-26 0 16-4,25 0-49 8,-25 0 49-7,23-5-105 7,-23 5 105-8,11-32-178 7,-11 32 178-7,0-15-264 6,0 15 264-5,0-13-611 6,0 13 611-7</inkml:trace>
    </iact:actionData>
  </iact:action>
  <iact:action type="add" startTime="4591">
    <iact:property name="dataType"/>
    <iact:actionData xml:id="d2">
      <inkml:trace xmlns:inkml="http://www.w3.org/2003/InkML" xml:id="stk2" contextRef="#ctx0" brushRef="#br0">26073 8035 423 0,'0'0'0'2,"0"0"123"1,0 0-123-3,0 0 122 7,0 0-122-7,0 0 69 8,0 0-69-8,0 0 46 7,0 0-46-7,0 0 60 7,0 0-60-6,0 0 71 6,0 0-71-7,34 0 61 8,-34 0-61-8,0 0 69 8,0 0-69-8,0 0 62 6,0 0-62-6,0 0 42 8,0 0-42-8,0 0 35 8,0 0-35-8,0 0 26 8,0 0-26-8,0 19 20 6,0-19-20-6,-3 32 26 9,3-32-26-9,-14 35 14 7,14-35-14-7,-10 33 5 8,10-33-5-8,-3 30 1 6,3-30-1-5,0 26 7 5,0-26-7-5,0 22 9 7,0-22-9-8,0 20 29 8,0-20-29-8,13 18 19 6,-13-18-19-6,31 15 13 8,-31-15-13-8,33 8 2 11,-33-8-2-11,33 0 0 5,-33 0 0-5,25 0-9 8,-25 0 9-8,25 0-48 6,-25 0 48-6,16-23-99 8,-16 23 99-8,0-20-224 8,0 20 224-8,0-23-544 6,0 23 544-6</inkml:trace>
    </iact:actionData>
  </iact:action>
  <iact:action type="add" startTime="4918">
    <iact:property name="dataType"/>
    <iact:actionData xml:id="d3">
      <inkml:trace xmlns:inkml="http://www.w3.org/2003/InkML" xml:id="stk3" contextRef="#ctx0" brushRef="#br0">26212 7731 333 0,'0'0'0'1,"0"0"267"-1,0 0-267 0,0 0 148 6,0 0-148-6,0 0 145 8,0 0-145-8,0 0 88 10,0 0-88-10,0 0 49 8,0 0-49-8,0 0 20 4,0 0-20-4,-3-109 8 9,3 109-8-9,0-4 2 9,0 4-2-9,-3-1 0 9,3 1 0-9,-3-9-25 4,3 9 25-4,-5-3-147 10,5 3 147-10,-3-5-298 5,3 5 298-5</inkml:trace>
    </iact:actionData>
  </iact:action>
  <iact:action type="add" startTime="5327">
    <iact:property name="dataType"/>
    <iact:actionData xml:id="d4">
      <inkml:trace xmlns:inkml="http://www.w3.org/2003/InkML" xml:id="stk4" contextRef="#ctx0" brushRef="#br0">26537 7635 353 0,'0'0'0'0,"0"0"170"4,0 0-170-4,0 0 177 8,0 0-177-8,0 0 151 5,0 0-151-4,0 0 138 6,0 0-138-7,0 0 126 9,0 0-126-9,0 0 109 8,0 0-109-8,0 0 98 6,0 0-98-6,188-44 79 8,-188 44-79-8,42-4 60 8,-42 4-60-8,44 0 38 8,-44 0-38-8,41-2 22 6,-41 2-22-6,33 0 8 8,-33 0-8-8,28 0 1 8,-28 0-1-8,21 0 0 8,-21 0 0-7,7-3-12 4,-7 3 12-4,9 0-78 6,-9 0 78-7,0 0-153 8,0 0 153-8,0-2-195 9,0 2 195-9,0 0-465 5,0 0 465-5,-12-4-627 7,12 4 627-6</inkml:trace>
    </iact:actionData>
  </iact:action>
  <iact:action type="add" startTime="5679">
    <iact:property name="dataType"/>
    <iact:actionData xml:id="d5">
      <inkml:trace xmlns:inkml="http://www.w3.org/2003/InkML" xml:id="stk5" contextRef="#ctx0" brushRef="#br0">26626 7617 371 0,'0'0'0'1,"0"0"154"3,0 0-154-4,0 0 157 7,0 0-157-7,0 0 115 8,0 0-115-8,0 0 66 6,0 0-66-6,0 0 60 9,0 0-60-9,0 0 54 7,0 0-54-7,0 112 49 10,0-112-49-10,0 34 33 4,0-34-33-4,0 34 21 10,0-34-21-10,0 32 15 7,0-32-15-7,7 25 7 9,-7-25-7-9,6 28 2 4,-6-28-2-3,12 26 0 7,-12-26 0-8,12 27-5 9,-12-27 5-9,12 22-29 6,-12-22 29-6,12 18-55 8,-12-18 55-8,7 12-81 6,-7-12 81-6,10 0-108 9,-10 0 108-9,8 0-177 8,-8 0 177-8,3-7-202 6,-3 7 202-4,9-17-319 4,-9 17 319-6</inkml:trace>
    </iact:actionData>
  </iact:action>
  <iact:action type="add" startTime="5979">
    <iact:property name="dataType"/>
    <iact:actionData xml:id="d6">
      <inkml:trace xmlns:inkml="http://www.w3.org/2003/InkML" xml:id="stk6" contextRef="#ctx0" brushRef="#br0">26839 7517 286 0,'0'0'0'1,"0"0"155"3,0 0-155-4,0 0 109 6,0 0-109-6,0 0 116 9,0 0-116-9,0 0 74 6,0 0-74-6,0 0 55 9,0 0-55-9,0 0 45 7,0 0-45-7,46 157 30 8,-46-157-30-8,3 34 28 5,-3-34-28-5,4 31 5 8,-4-31-5-7,0 24 0 6,0-24 0 97,0 16-9-103,0-16 9 0,5 12-41 1,-5-12 41-2,3 14-77 6,-3-14 77-5,0 0-161-1,0 0 161 0,4 0-326 0,-4 0 326 0</inkml:trace>
    </iact:actionData>
  </iact:action>
  <iact:action type="add" startTime="6348">
    <iact:property name="dataType"/>
    <iact:actionData xml:id="d7">
      <inkml:trace xmlns:inkml="http://www.w3.org/2003/InkML" xml:id="stk7" contextRef="#ctx0" brushRef="#br0">27427 7593 252 0,'0'0'0'1,"0"0"145"2,0 0-145-3,0 0 134 7,0 0-134-7,0 0 127 6,0 0-127-6,0 0 63 8,0 0-63-8,0 0 61 8,0 0-61-7,0 0 64 6,0 0-64-7,-62 97 35 7,62-97-35-6,-52 49 30 6,52-49-30-7,-52 55 25 8,52-55-25-8,-53 63 27 8,53-63-27-8,-58 65 40 5,58-65-40-5,-56 69 33 9,56-69-33-9,-55 70 23 8,55-70-23-8,-47 63 17 9,47-63-17-9,-42 51 12 6,42-51-12-6,-34 37 2 8,34-37-2-8,-21 25 0 7,21-25 0-7,-14 13-2 9,14-13 2-8,-5 2-11 2,5-2 11-2,0 0-40 8,0 0 40-9,0 0-81 7,0 0 81-7,0-8-140 9,0 8 140-9,0-14-118 5,0 14 118-5,12-18-265 7,-12 18 265-6</inkml:trace>
    </iact:actionData>
  </iact:action>
  <iact:action type="add" startTime="6776">
    <iact:property name="dataType"/>
    <iact:actionData xml:id="d8">
      <inkml:trace xmlns:inkml="http://www.w3.org/2003/InkML" xml:id="stk8" contextRef="#ctx0" brushRef="#br0">27351 7955 290 0,'0'0'0'1,"0"0"122"1,0 0-122-2,0 0 157 5,0 0-157-5,0 0 137 9,0 0-137-9,0 0 115 8,0 0-115-8,0 0 116 8,0 0-116-8,0 0 81 6,0 0-81-6,176 32 55 9,-176-32-55-9,18 26 50 9,-18-26-50-9,12 25 51 7,-12-25-51-7,12 28 32 6,-12-28-32-6,0 29 9 7,0-29-9-7,0 29 3 8,0-29-3-8,0 30 6 8,0-30-6-8,-3 30 2 8,3-30-2-8,-34 31 0 6,34-31 0-6,-34 27 0 7,34-27 0-6,-45 23 0 7,45-23 0-8,-41 17 0 6,41-17 0-5,-42 5-2 7,42-5 2-8,-34 0-5 7,34 0 5-7,-29 0-18 8,29 0 18-8,-24 0-21 6,24 0 21-6,-13-11-23 8,13 11 23-8,-5-26-18 9,5 26 18-9,0-23-9 11,0 23 9-9,0-17-4-1,0 17 4-1,0-15 0 7,0 15 0-7,5-8 0 9,-5 8 0-8,32-3 4 6,-32 3-4-7,45 0 4 7,-45 0-4-6,52 0 8 4,-52 0-8-5,60 15 15 9,-60-15-15-9,61 28 19 9,-61-28-19-9,56 28 13 5,-56-28-13-4,50 30 11 5,-50-30-11-5,37 28 12 7,-37-28-12-8,33 27 0 9,-33-27 0-9,30 21-2 5,-30-21 2-5,17 22-15 7,-17-22 15-7,15 7-75 9,-15-7 75-9,0 0-209 9,0 0 209-9,0 0-692 4,0 0 692-4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23:55:59.3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act:action type="add" startTime="2099">
    <iact:property name="dataType"/>
    <iact:actionData xml:id="d0">
      <inkml:trace xmlns:inkml="http://www.w3.org/2003/InkML" xml:id="stk0" contextRef="#ctx0" brushRef="#br0">14021 3563 750 0,'0'0'393'6,"0"0"-224"-3,0 0-6 6,0 0-72-2,0 0-28-2,0 0-6 4,102-13 11-2,-45 9-3 3,8 2 23-3,19-2-8-1,16 4-20 2,14 0-60 1,4 0 0-4,9 0 0 3,-10 0 0 0,-12 0 0 0,-16 4 0 19,-9-4 0-26,-12 0 0-1,1 0 0 4,-7 0 0 9,-12 0 0-13,-9 0 0 12,-13 0 0-1,-7 0 0-11,-4 0 0 7,-7 0 0 1,-4 0 0 1,-6 0 0 1,0 0 0-6,0 0 0 4,0 0 0-1,0 0 0-1,0 0 0 3,0 0-93 1,-6 0-205 2,-1 0-164-12</inkml:trace>
    </iact:actionData>
  </iact:action>
  <iact:action type="add" startTime="3091">
    <iact:property name="dataType"/>
    <iact:actionData xml:id="d1">
      <inkml:trace xmlns:inkml="http://www.w3.org/2003/InkML" xml:id="stk1" contextRef="#ctx0" brushRef="#br0">18566 3741 458 0,'0'0'200'9,"0"0"-43"-4,0 0 1 3,0 0-41-1,0 0 14 1,0 0 23-1,0 0-4 2,64-49-25-4,-25 43-31 3,17 0 2 0,15-3-18 0,18 6-9-2,26 0-13 2,21 3-52 0,20 0-4 0,8 0 0 1,5 0 0-1,-22 0 0 1,-16 0 0-2,-19 0 0 0,-29 0 0 0,-19 0 0 1,-19 0 0 0,-18 0 0-2,-11-5 0 2,-7 2 0-3,-4 3 0 4,-5 0 0-4,0 0 0 3,0 0 0 0,0 0 0 0,0 0 0-2,0 5-57 2,-12 33-163 0,-5-20-112 0,-5 8-284-1</inkml:trace>
    </iact:actionData>
  </iact:action>
  <iact:action type="add" startTime="4288">
    <iact:property name="dataType"/>
    <iact:actionData xml:id="d2">
      <inkml:trace xmlns:inkml="http://www.w3.org/2003/InkML" xml:id="stk2" contextRef="#ctx0" brushRef="#br0">23745 1264 252 0,'0'0'489'4,"0"0"-296"2,0 0-52 2,0 0-21-1,0 0-26 0,0 0 8 1,50-41 6-1,-5 30-21 1,16-3-13-2,27-1-8 3,24 1-10-2,26 1-4 1,15 2-10-2,5 2-7 3,-5 4 0-2,-13 2 2 9,-25-1 7-14,-22 4-24 6,-27 0-20-4,-24-1 0 5,-18-3 0-3,-15 4 0 2,-5 0 0 2,-4-3 0-4,0 3 0 0,0 0 0 2,0-11 0 1,-54-13 0 0,-29-10 0-5,-30-16 0 6,-20-2 0-2,-12-9 0-2,-3 0 0 3,6 3 0-2,13 0 0 0,23 11 0 0,27 14 0 0,25 15 0 0,26 5-7 1,19 11 3-1,9 2 4-1,0 0 3 2,0 0 5 0,0 0-8 0,9 55 0-2,34 27 0 3,15 27 0 0,10 17 0-2,7 13 0-1,-1 5 0 4,-11-7 0-5,-11-18 0 5,-14-29 0-5,-16-32 0 4,-5-24 0-2,-10-16 0 1,-4-12 0 0,3-6 0-2,-3 0 0 3,9 0 0-1,9-27 0-2,9-42 0 3,3-38 0 1,10-21 0 2,-1-23 0-11,2-13 0 8,-9 1 0 0,3 15 0-4,-13 32 0 8,-7 34 0-11,-1 31 0 5,-5 25 0 5,-8 13 0-10,-4 11 0 8,0 2 0-5,0 0 0 3,0 0 0-3,-21 8 0 6,-45 35 0-4,-26 31 0 2,-22 20 0-6,-7 18 0 7,-6 10 0 0,11-7 0 1,13-16 0-9,18-22 0 6,27-18 0 7,19-24 0-14,18-17 0 8,10-13 0-6,11-5 0 5,0 0-40-1,20-18-93 0,5-2-151 2,8-3-208-1</inkml:trace>
    </iact:actionData>
  </iact:action>
  <iact:action type="add" startTime="7432">
    <iact:property name="dataType"/>
    <iact:actionData xml:id="d3">
      <inkml:trace xmlns:inkml="http://www.w3.org/2003/InkML" xml:id="stk3" contextRef="#ctx0" brushRef="#br0">6818 8401 853 0,'0'0'242'6,"0"0"-104"0,0 0 28-1,0 0-58 3,0 0-24 0,0 0 13 0,0 0-23-2,84 0-7 2,-51 0-3 0,9 0-2 0,3 0-11-1,1 0-10 0,5 0-41 1,1 0 0 0,-1 0 0-2,-2 0 0 2,5 0 0 1,-7 0 0-2,5 0 0 0,-1 0 0 14,1 0 0-17,-4 0 0-4,4 6 0 14,2 1 0-12,2-7 0 12,9 2 0-12,-8-2 0 5,5 0 0-1,-7 0 0 1,-1 3 0 3,0-3 0-6,2 0 0 7,0 0 0-5,1 0 0 7,-4 0 0-11,0 0 0 4,-1 0 0 8,-4 0 0-11,-3 0 0 10,-2 0 0-11,-10 0 0 11,9 0 0-12,-2 0 0 13,4 0 0-11,5 0 0 5,0 0 0-2,2 0 0 0,2 0 0 6,2 0 0-8,-6 0 0 13,5 0 0-10,-2 0 0-6,4 0 0 11,2 0 0-10,3 0 0 11,2 0 0-11,-4 0 0 8,-3 0 0-5,-5 0 0 6,2 0 0-9,0 0 0 6,-3 0 0 5,1 0 0-11,-2 0 0 8,-4 0 0-3,6 0 0-1,1 0 0 3,-4-3 0-2,1-3 0-2,-1 2 0 9,-3-1 0-12,0 0 0 5,-5-1 0 6,-7 4 0-10,5-2 0 6,-7 4 0-4,3-3 0 3,4 3 0 8,-1-2 0-14,5 2 0 9,3 0 0-8,7 0 0 9,4 0 0-11,-1 0 0 9,-3 0 0-4,2 0 0-1,-5 0 0 3,2 0 0 8,-6 0 0-14,-3 0 0 9,0 0 0-8,-8 0 0 10,-5 0 0-12,1 0 0 8,-2 0 0-4,-1 0 0 6,3 0 0-5,-5 0 0 8,-4 0 0-12,3 0 0 7,-6 0 0-6,-1 0 0 5,-5 0 0 0,1 0 0 3,-2 0 0-8,-5 0 0 7,-1 0 0-1,6 0 0-5,-4 0 0 3,1 0 0 2,2 0 0 0,1 0 0 10,-5 2 0-17,0-2 0-2,-2 0 0 10,-1 0 0-6,-1 0 0 4,1 0 0 0,3 0 0-1,-2 0 0 3,-1 0 0-6,-3 0 0 2,3 0 0 2,-3 0 0 4,0 0 0-8,0 0 0 3,0 0 0 0,0 0 0 2,0 0 0-2,0 3 0 1,-21-3 0 3,-3 0-81-6,-7 0-512 1</inkml:trace>
    </iact:actionData>
  </iact:action>
  <iact:action type="add" startTime="12735">
    <iact:property name="dataType"/>
    <iact:actionData xml:id="d4">
      <inkml:trace xmlns:inkml="http://www.w3.org/2003/InkML" xml:id="stk4" contextRef="#ctx0" brushRef="#br0">7108 16491 840 0,'0'0'146'2,"0"0"-65"3,0 0 16 2,-218 234-43-1,106-132-21 2,-3 8 1 0,12 0-6 0,10-14-10-2,14-6-5 2,16-14 14 1,15-19-4-1,19-19 6 1,19-13-18-1,10-13 6-2,15-12 20 2,60 0-29-3,31-20-6 8,31-44-1-1,25-33 0-11,0-5 3 4,-28 11-4 3,-40 27 0 2,-49 32 9 4,-31 32 18-13,-14 6 25 7,-48 67 10-2,-51 35-51 4,-38 12-8-7,-12 6-1 5,7-10-2 2,18-11 0 2,26-25-1-10,30-21 0 5,31-33 1 2,34-26 1 3,3 0 0-10,79-53 2 4,62-28 2 2,50-29-3 1,32-12 0 0,9-3-1-5,-21 10-1 4,-48 31 0 1,-57 31 16 1,-48 35 8-6,-37 15 0 3,-21 3 5 1,-16 48 9-1,-50 29-22 4,-13 28-12-7,-8-4 0 3,11-12 1 3,17-18-1-1,19-16 5-4,14-17 5 4,19-27 5-4,7-5-3 2,13-6 1 1,61 0-11 0,33-23-6 0,34-23-3 2,27-27-3-5,20-11 3 3,-1-8 2 1,-15-2-3-4,-40 22 4 2,-50 29 0 3,-40 22-1-4,-42 21 1 0,-8 26 0 3,-77 50 3 1,-30 28-1-6,-21 12 0 4,7-5-2 4,12-13 1-8,26-28-1 4,33-18 1 2,29-20 1-7,23-29 0 13,6-3-1-13,74-3-2 0,50-47 3 8,54-17-4 0,27-17-5-9,13-12-7 5,-12 7 2 5,-37 20 5-9,-52 21 7 7,-54 34 2-6,-38 14 1 4,-25 9 0 6,-12 54 6-9,-59 22-5 0,-16 10-3 3,-9-5 0 4,2-5-1-9,15-12 5 10,16-17 8-11,25-11 2 15,22-24-3-13,16-16-3-4,13-5 1 8,56 0-2 5,31-23-8-12,22-35-4 7,-15-3 1 3,-15 9-2-5,-36 19 5 6,-30 22 2-11,-25 11 0 10,-1 14-2-6,0 41-3 1,-6 15-13 2,-22 3-4 2,2-10-30 1,-2-10-49-9,13-13-55 8,8-34-78-6,7-6-96 4</inkml:trace>
    </iact:actionData>
  </iact:action>
  <iact:action type="add" startTime="14079">
    <iact:property name="dataType"/>
    <iact:actionData xml:id="d5">
      <inkml:trace xmlns:inkml="http://www.w3.org/2003/InkML" xml:id="stk5" contextRef="#ctx0" brushRef="#br0">11667 16873 885 0,'0'0'178'2,"0"0"-67"1,-218 174 0 6,93-103-45-2,4-5-38 0,8-8 0-1,15-7 4 2,24-7 9 2,24-19 3-2,23-4-30-4,24-14-1 6,3-7-2-3,38 0 18 0,55-46-23 4,25-25-5-4,19-13 2-1,8-20-3 9,-7 0 2-14,-27 14 10 10,-28 29 8-7,-29 26 10 5,-33 24 17-5,-13 11-2 4,-8 0 7 0,-17 71 19-1,-49 49-29 3,-23 43-39 3,-12 8-1-11,1 2 4 6,5-13 0-3,14-33 5 2,25-40 2 3,24-38-4-6,23-37-3 5,9-12-2 2,49-22 4-6,51-62-8 2,45-27 3 3,24-13-1-5,6 1 0 2,-15 19-2 3,-36 33 0-6,-44 23-3 5,-42 33 3-1,-35 15 1-2,-3 32 0 5,-70 70 5-6,-46 43-3 5,-25 35-1-7,-1-12-2 6,16-26-1 1,33-40 1-4,32-42 1 0,33-28 1 4,28-32 1 3,10 0-2-11,83-66 8 3,43-29-2 5,47-27-4-2,12-21-3 3,-5 7 0-9,-28 25-7 7,-54 34 2 4,-49 42 5-11,-39 35 2 6,-20 8 3-4,-30 73 7 4,-49 33-8 1,-25 16 0-1,-3-8-4-3,11-27 0 3,23-28 0 3,23-29 0-8,28-24 0 6,22-14 0 1,16 0 0-7,61-40-8 9,33-24 4-8,25-35 4 3,30-16-8 4,11-13 0-7,5-9 2 5,-20 20-1 2,-41 33-5-7,-50 33 12 6,-37 33 0-6,-28 18 2 8,-5 0 1-7,-21 44 0 0,-30 34 4 3,-19 12-4 0,-10 9 0 1,0 8-1-1,-1-2 1-3,8-16-1 7,14-15 1-7,22-34-2 6,16-17 1-9,21-23-2 6,0 0-5 1,49-50-22-1,35-34 27 0,24-29 1-3,10-14-1 1,3-11 1 4,0 6-1 3,-4-5-1-9,-23 21 1-1,-22 26 0 5,-30 33 0 5,-29 34-2-10,-13 23 2 6,-10 0-2-4,-56 52-12 4,-42 39 14 1,-29 18 2 1,-16 9-1-8,-5-4 0 5,7-15 0 5,16-27 0-11,24-19 0 10,28-25 1-10,29-28-2 7,28 0-3 3,26-59-5-10,2-35-15 5,59-18 22 8,26-8-2-13,12 3 0 8,-8 16 3-8,-12 14-3 7,-21 18 3 5,-29 21 0-12,-16 23 0 10,-13 7-1-10,-21 18-7 5,-49 0 8 2,-18 7 1-5,1 24 3 8,8 7 2-6,16-10-4-2,15 2-1 4,6-2-1 2,8 3 1 3,10-6-1-11,7-4 1 7,13-11-2-5,1 0-3 6,3-7-34-5,0-1-67 3,0 4-80-1,0-6-124 1,12 3-582-2</inkml:trace>
    </iact:actionData>
  </iact:action>
  <iact:action type="add" startTime="17583">
    <iact:property name="dataType"/>
    <iact:actionData xml:id="d6">
      <inkml:trace xmlns:inkml="http://www.w3.org/2003/InkML" xml:id="stk6" contextRef="#ctx0" brushRef="#br1">4080 16823 718 0,'0'0'213'3,"0"0"-90"6,-93 193 2-2,8-78-24 0,-2 1-22-1,0-1-1 2,13-11-5 0,11-12-14-2,13-20-11 2,22-22-13 0,12-25 0 0,13-16-5-2,3-9 4 3,34-3-1-2,48-48-31 2,29-33-1-3,16-25-1 8,9-7 3-8,-6 0-2 0,-25 26 1 2,-36 37 4-1,-36 35 19 1,-32 18 19 1,-1 51 21-2,-60 59-9 0,-38 50-50 6,-21 23-3-12,1-3-1 7,15-33 0 0,18-30 1-4,25-53 3 5,26-32 0-3,20-18 1 11,14-14 0-15,55-38 9 10,58-46-16-11,51-46 0 4,23-31 0 4,9-6 0-1,-22 19 0 1,-47 43 0 0,-51 48 0-6,-42 37 0 5,-34 20 0-1,0 39 0 2,-48 62 0 0,-34 29 0-2,-16 12 0 1,-3-12 0-3,10-20 0 3,18-31 0-1,28-31 0 3,22-27 0-5,23-21 0 2,12 0 0 3,68-52 0-4,26-23 0 0,20-30 0 5,11-25 0 0,8-17 0-9,-10 3 0 5,-25 22 0 0,-33 38 0 1,-37 44 0 1,-29 35 0-1,-11 7 0-2,-11 72 0 3,-41 31 0-5,-20 25 0 5,3 7 0-1,6-12 0 3,10-18 0-8,11-25 0 6,13-36 0-3,8-19 0 4,14-16 0-5,7-11 0 4,0 0 0-3,16-24-83 5,31-36-136-5,-23 13-103 1,1-2-172-1</inkml:trace>
    </iact:actionData>
  </iact:action>
  <iact:action type="add" startTime="18827">
    <iact:property name="dataType"/>
    <iact:actionData xml:id="d7">
      <inkml:trace xmlns:inkml="http://www.w3.org/2003/InkML" xml:id="stk7" contextRef="#ctx0" brushRef="#br1">6210 14245 625 0,'0'0'241'2,"0"0"-43"2,0 0-93 0,-33 195-2 5,-33-67-1-2,-10 8-3 1,-7-2-35-2,6-10-5 3,6-23-1-2,17-14-12 1,8-23-7-2,21-24-12 3,8-15-5-1,14-20-7-1,3-5-4-1,14-5 10 3,50-51-15-2,36-34-4 1,29-29 0 7,19-28-2-14,-3-8 0 10,-19 22 1-3,-38 40 0-5,-40 44-1 6,-30 41 24-2,-18 8 24 3,-9 64-2-5,-45 45-11 2,-28 36-30 1,-23 21-1 1,-7-1 6-3,4-2-1 0,15-15 10 2,21-33-19 0,26-33 0-2,19-34 0 2,24-29 0 1,3-19 0-2,67 0 0 0,46-65 0 0,44-25 0 2,18-32 0-1,15-13 0-1,-5-5 0 1,-23 15 0-2,-55 38 0 2,-44 36 0-2,-37 36 0 3,-26 15 0-2,-17 49 0 1,-55 52 0-1,-28 37 0 1,-9 12 0 0,4-9 0-1,14-21 0 3,27-36 0-3,22-32 0-2,25-26 0 3,17-23 0-1,20-3 0 2,64-21 0-2,40-37 0 2,25-19 0-3,16-22 0 0,4-18 0 2,-9 2 0 0,-30 16-4-2,-43 30-17 3,-40 33 21-2,-36 36 0 1,-11 10 4-3,-43 70 3 4,-41 40-1 2,-9 12 2-6,-4-5-8 0,16-25 0 4,17-31 0-1,22-25 0 0,25-20 0-2,17-23 0 3,6-3 0-1,63-34 0 0,25-39 0-3,19-22 0 3,15-27 0-1,11-15 0 2,3-4 0-2,-20 12-9 1,-36 39 4-2,-32 37 5 3,-33 32 0-2,-21 21 3-1,0 16 4 3,-42 60-3 2,-28 34-4-3,-14 24 0-3,-3 8 0 2,4 0 0 8,11-13 0-11,12-17 0 1,15-23 0 2,18-25 0 6,14-21 0-11,13-15-8 11,0-28-101-11,10 0-149 13,20-15-91-13,3-18-271 7</inkml:trace>
    </iact:actionData>
  </iact:action>
  <iact:action type="add" startTime="22365">
    <iact:property name="dataType"/>
    <iact:actionData xml:id="d8">
      <inkml:trace xmlns:inkml="http://www.w3.org/2003/InkML" xml:id="stk8" contextRef="#ctx0" brushRef="#br2">8746 15819 94 0,'0'0'85'2,"0"0"11"5,0 0-34 1,0 0-6-1,0 0-35-1,0 0-6 2,0 0-7 1,-54 0-8 1,42 0 1-2,5 0-1-1,2 0 2 3,1 0 2-7,2 0 31 3,2 0 37 2,0 0 52 1,0 0 31-2,0 0 10 1,0 0-30 0,0 0-20 0,0 0 17-1,0 0 6 3,0 0-11-7,0 0-26 9,0-5-8-4,18-1-27-6,8-1-9 6,7-8-7 4,4-3-12-5,5 0-38-3,6-4 0 4,7-4 0-1,6-4 0 15,11-4 0-13,6-2 0-9,4 1 0 1,5-4 0 12,0 1 0-11,2-8 0 14,4-2 0-15,1-3 0 10,4-4 0-8,-7-1 0 6,0 2 0-4,8 2 0 3,-8 2 0 6,5 4 0-13,-5 5 0 9,0 3 0-4,3 3 0 3,-1 4 0-5,1-2 0 6,-4 5 0 1,-3-1 0-8,-9 2 0 3,-8 4 0 3,-1 6 0 4,-9-1 0-11,4 7 0 11,2-2 0-11,2-4 0 10,-2 0 0-10,6-5 0 8,-3-6 0-5,-9 1 0 5,1-2 0-5,-12 1 0 4,-1 6 0-4,0 1 0 4,-3 1 0 4,-3 3 0-11,3 0 0 11,0-1 0-10,1 4 0 6,3-1 0-5,1-1 0 6,0 1 0 3,0-6 0-11,5 0 0 11,0 1 0-11,1-8 0 9,5-4 0-9,2-4 0 8,3 2 0-5,1-4 0 8,-1 3 0-11,-3-1 0 9,-1 3 0-6,-9-3 0 8,1 4 0-10,-8 0 0 10,-1 5 0-12,-6 2 0 11,-3 9 0-10,-14 4 0 12,-5 3 0-13,-4 7 0 13,-10-1 0-12,5 3 0 5,-8 0 0 5,0 0 0-8,0 0 0 4,0 0 0-3,0 0 0 2,0 0 0 2,0 0 0-1,0 0 0-3,0 0 0 6,0 0 0 1,0 0 0-11,0 0 0 7,0 0 0-2,-11 0 0 3,-32 0 0 1,-20 0 0-6,-19 3 0 11,-5 14 0-13,0-3 0 11,0 1 0-11,8 3 0 10,7-8 0-10,15 2 0 11,17-7 0-10,15-1 0 5,16-2 0 3,4-2 0-9,5 0 0 7,0 0 0 3,0 0 0-11,0 0 0 7,42 0 0 1,16 0 0 0,16-13 0-4,9-5 0 5,3 3 0-7,-7 2 0 5,-3 3 0 7,-14 7 0-12,-18 3 0 6,-12 0 0-5,-5 0 0 9,-12 0 0-10,-2 6 0 8,-2 23 0-8,-11 18 0 8,0 14 0-9,0 10 0 8,-24 3 0 0,-15-5 0-4,1-8 0 4,1-10 0-8,9-10 0 6,7-11 0 8,4-13 0-14,10-8 0 11,4-2 0-12,0-7 0 8,3 0 0-6,0 0 0 8,0-13 0-2,0-39-259 1,0 20-127-7,25-6-590 7</inkml:trace>
    </iact:actionData>
  </iact:action>
  <iact:action type="add" startTime="24275">
    <iact:property name="dataType"/>
    <iact:actionData xml:id="d9">
      <inkml:trace xmlns:inkml="http://www.w3.org/2003/InkML" xml:id="stk9" contextRef="#ctx0" brushRef="#br2">13293 13109 929 0,'0'0'198'3,"0"0"-37"2,0 0-30 0,0 0-57 4,0 0-5-3,0 0 4 2,0 0-1-2,124 26-5 3,-85-26-18-2,9-15-16 3,2-20-11-6,0-14-8 4,5-6-3 1,-7 0-4-1,-6 5 3-1,-8 13-1 0,-10 7-2 2,-13 17-4-4,-5 8 4 2,-6 5-2 5,0 0-1-6,0 0 3 0,0 0 6 3,0 0 7-1,0 0 10-2,0 46-8 4,0 23-22-4,0 20 0 0,0 13 0 3,0-1 0 0,0-4 0 6,9-5 0-14,-3-11 0 3,0-14 0 5,-6-17 0 5,0-14 0-13,0-18 0 7,0-5 0 0,0-11 0-3,0-2 0 4,0 3 0-3,0 0 0 3,0 0 0-4,0 3 0 3,-26-1 0 1,-20-2 0-1,-16 0 0-2,-6 0 0 6,8-3 0-7,5 0 0 3,10 0 0 0,13 0 0 1,16 0 0-6,5 0 0 7,8 0 0-4,3 0 0 3,0 0 0-3,0 0 0 2,0 0 0-2,0 0 0 4,0 0 0-4,0 0 0 1,9 0 0 0,33 0 0 1,24 0 0 0,16-13 0 0,21 0 0 0,19 1 0-2,9-2 0 3,1-1 0-1,-7 6 0 0,-8 1 0-3,-18 3 0 6,-26 5 0-8,-18 0 0 5,-20 0 0 0,-17 0 0 1,-15 0 0-2,-3 0 0 2,0 0 0-2,0 0 0-1,0 0 0 1,-27 0 0 0,-26 0 0 0,-26 13 0 3,-11 1 0-3,-10-4 0 1,0-4 0 3,4-6 0-7,5 0 0 2,12 0 0 5,10 0 0-7,18 0 0 3,12 0 0 1,11 0 0-1,8 0 0 1,8 0 0 0,-1 0 0 1,6 0 0-1,1 0 0-3,3 0 0 3,3 0 0-2,0 0 0 2,0 0 0 2,0 0 0-2,0-6 0 3,0 2 0-10,24-2 0 10,10-1 0-5,-10-3 0 4,-2 5 0-6,-5 0 0 5,-10 1 0-2,-4 0 0-2,-3-3 0 5,0-11 0 0,3-11 0-2,0-14 0 2,5-13 0-8,-4-10 0 8,8-10 0-5,-10-4 0 3,1 1 0 2,-3 8 0-3,0 11 0 6,0 9 0-11,0 4 0 4,0 9 0 0,0-3 0 2,0 13 0 1,0 7 0-4,0 6 0 3,0 8 0 0,0 3 0 1,0 4 0-2,0-3 0 2,0 3 0-4,0 0 0 3,0 0 0-3,0 0 0 4,0 0 0 4,0 0 0-12,0 0 0 6,0-3 0 1,0 3 0 0,0 0 0 1,0 0 0 0,0 0 0-4,0 0 0 1,0 0 0 2,-18 0 0 0,-12 3 0 0,1 15 0 1,-7-1 0-4,-1 6 0 4,-6 10 0 6,-1 5 0-13,-7 1 0 11,11 2 0-11,4-9 0 10,9-9 0-10,8-10 0 10,14-8 0-10,1-5 0 9,4 0 0-6,0 0 0 0,0 0 0 5,0 0 0-3,0 0 0-1,0 0 0 2,25 0 0 1,13-10 0 1,-1-7 0-6,12-3 0 3,-4-6 0 8,3-3 0-13,-6-4 0 9,1-1 0-9,-4 5 0 9,-3 1 0-8,2 1 0 10,-9 5 0-10,-8 4 0 7,-9 6 0-6,-4 9 0 9,-4 3 0-10,-4 0 0 3,0 0 0 2,0 0 0 0,0 0 0-1,0 23 0 0,0 25 0 2,-4 18 0-1,-4 11 0 4,-1 5 0-10,-7-1 0 7,2-5 0 4,3-13 0-11,2-4 0 7,1-10 0-3,2-9 0 3,-1-6 0-6,7-6 0 6,-3-3 0 2,3-2 0-6,-3-2 0 3,1-1 0 2,-1-3 0-6,3 4 0 4,-4 0 0-1,4-5 0 0,0-1 0 2,0-6 0 0,0-6 0-5,0-3 0 3,0 0 0 1,0 2 0 1,0-2 0-5,0 0 0 5,0 0 0-2,0 0 0 6,0 0 0-10,0 0 0 5,0 0 0-2,4 0 0 4,28 0 0-4,5 0 0 1,-3 0 0 2,-5 0 0 1,-8 0 0 1,-5 0 0-10,-7 0 0 8,6 0 0 1,-10 0 0-3,4 0 0-1,-8 0 0 0,2 0 0 2,-3 0 0-1,0 0 0 1,0 0 0 1,-3 0 0 3,-49 0 0-12,-22 0 0 10,-17 0 0-5,3 0 0 3,0 0 0-1,11 0 0 2,15-5 0 7,17-2 0-14,21 1 0 8,10 4 0-9,7 2 0 6,4-3 0 1,-5 3 0 1,1 0 0-2,-7-2 0 4,1 2 0-7,7-4 0 5,-1 4 0-2,4 0 0 0,3 0 0-1,0 0 0 0,0-3 0 2,0 0 0 0,0-2 0 0,35 0 0 1,31-4 0 4,22 3 0-12,13 0 0 6,8 6 0 1,-4 0 0 2,-13 0 0-6,-9 0 0 4,-10 0 0 3,-10 0 0-7,2 0 0 5,-11 0 0 2,-1 0 0-8,-10 0 0 4,-10 0 0 5,-8 0 0-8,-8 0 0 11,-5 0 0-13,-8 0 0 2,-4 0 0 8,0 0 0-7,0 0 0 3,0 0 0-1,0 0 0 4,0 0 0-9,0 0 0 5,-4 0 0 1,-41 0 0 0,-22 0 0 3,-10 0 0-7,-3 0 0 4,-3 0 0 10,0 0 0-15,-3 0 0-2,6 0 0 6,5 0 0 7,13 3 0-13,13-3 0 8,7 0 0 3,15 0 0-9,12 0 0 5,6 0 0-4,9 0 0 4,0 0 0 0,0 0 0 0,0 0 0-1,0 0 0 2,0 0 0-1,0 0 0-3,0 0 0 3,0 0 0 1,0 0 0-2,0 0 0-1,0 0 0 2,0 0 0 0,0 0 0 0,0 0 0 0,9-11 0 2,12-13 0-6,2-5 0 7,-4-6 0-7,2-6 0 7,-5-11 0-7,-1-6 0 7,-1-6 0-8,-7-11 0 8,7 2 0-5,-4-2 0 2,-4 3 0 7,2 11 0-13,-4 5 0 11,2 13 0-12,-3 6 0 8,-1 10 0-6,-2 7 0 6,0 9 0-1,3 6 0-2,-3 0 0 0,0 5 0 4,0 0 0-2,0 0 0 1,0 0 0-6,0 0 0 6,0 0 0-2,0 0 0-1,0 0 0 2,0 0 0 1,0 0 0 0,0 0 0-3,0 0 0 1,0 0 0 0,0 0 0 1,0 0 0 4,0 0 0-9,0 0 0 4,3 0-84 1,-3 5-162-1,0 0-32 1,0-5 32 0,0 0-22 0,0 5 220 1,7 3 48-4,-1 2 118 6,5-2 23-7,-10-5-14 2,4 0-19 2,-1 1-16 1,-4-4-24 1,3 0-16-6,-1 0-3 5,-2 0 2-3,0 0-3 3,3 0 4-4,-3 0-3 5,0 0-10-4,0 2-6 3,0 1 0-3,0-1-2 2,0-2-5 0,0 10-10 0,0 4-5-1,0 11-3 3,0 16-2-1,0 12 3-4,-8 8-6 4,-2 5-3-5,7-4 0 5,-2-5 0 4,2-2 0-11,0 1 0 5,0-3 0 3,-4-4 0 1,1 2 0-8,1-5 0 5,-4-11 0 1,8-9 0-5,-2-14 0 4,3-7 0-2,0-1 0 3,0-4 0-2,0 2 0 0,0-2 0 1,0 0 0 3,0-2 0-8,0-27 0 5,0-2 0-1,0-7 0 1,0-1 0 1,0 2 0 0,0-1 0-5,0 4 0 4,0 1 0 3,0 4 0-6,0 7 0 1,0-2 0 6,0 7 0-6,0 5 0-2,0 10 0 6,0 2 0-4,0 0 0 2,-8 0 0-3,2 5 0 4,-1 32 0 1,2 14 0 2,-4-2 0-11,6-1 0 7,3 3 0 1,0-5 0 0,0-8 0-3,0-13 0 8,0-11 0-12,0-8 0 6,0-2 0-3,0-4 0 1,0 0 0 2,0 0 0 2,0-18 0-6,3-31 0 4,11-15 0 1,-4-6 0 0,-7-2 0-5,0 6 0 5,-3 13 0 7,0 12 0-14,0 15 0 5,0 5 0-3,0 5 0 4,0 0 0 0,5-4 0 4,-2-1 0-9,-2 3 0 5,-1 5 0 1,0 6 0-5,0 7 0 4,3 0 0 4,8 0-37-5,-5 25-145-5,1-5-116 8,-7 4-157-1</inkml:trace>
    </iact:actionData>
  </iact:action>
  <iact:action type="add" startTime="30893">
    <iact:property name="dataType"/>
    <iact:actionData xml:id="d10">
      <inkml:trace xmlns:inkml="http://www.w3.org/2003/InkML" xml:id="stk10" contextRef="#ctx0" brushRef="#br0">23310 18132 775 0,'0'0'250'4,"0"0"-105"3,0 0 33-2,0 0-87 3,0 0-37 0,17 150-2 1,-17-79 6-4,0-13-1 3,0-7-7 0,0-7-14 0,-6-4-5-2,3-7 0 2,0-8-12 1,1-14 7-1,2-11 3-3,0 0-14 3,0 0 2 0,0 0-8 0,0 4 1-1,15-1-4 0,14-3 8 1,3 3 3 0,13 0-1-2,8-3 4 3,5 2 1-2,8-2-1 12,10 6-20-18,0-6 0 4,7 0 0 2,-1 7 0 2,5-7 0 1,7 0 0-7,6 0 0 5,6 0 0 14,11 0 0-21,9-7 0-1,8-7 0 7,4 2 0 1,-1-1 0 2,-13 6 0-3,-8-4 0 2,-6 11 0-3,4-9 0 6,3 5 0-8,1 2 0 4,9 2 0-3,-3 0 0 0,8-5 0 5,-4 5 0-2,-1 0 0 5,4 0 0-12,-10-7 0 7,1 7 0 2,-2-6 0-4,-11 6 0-2,3-5 0 7,-6 2 0-5,4 0 0 10,2 3 0-15,-9-4 0 8,-9 4 0-5,-1-5 0 5,-11 0 0 0,2 5 0-5,-5 0 0 7,-1-7 0-7,4 7 0 5,-4 0 0-4,1 0 0 5,1 0 0 4,-7 0 0-13,-4 12 0 12,-4-3 0-11,-3 2 0 5,4-5 0 3,-4 1 0-7,9-7 0 6,11 0 0-1,0 0 0 2,8 0 0-6,-12 0 0 4,4 0 0 5,-6 0 0-8,-2 0 0 7,-4 0 0-12,-4-7 0 7,-1 1 0 3,4-2 0-6,-6 1 0 4,6 7 0 10,-3-5 0-17,5 5 0 6,6 0 0-2,3 0 0 3,3 0 0-2,-4 0 0 9,-4 0 0-13,3 0 0 6,-4 0 0-2,3 0 0 1,-1 0 0 11,6 0 0-14,6 0 0-4,1 0 0 8,3 0 0 3,-2 0 0-6,-8 0 0 1,1 0 0 2,-9 0 0 3,4 0 0-6,1-5 0 5,-5 5 0-6,-5 0 0 3,-13 0 0 9,-8 0 0-11,-12 0 0-2,-7 0 0 7,-7 0 0-6,-3 0 0 12,-5 0 0-14,-2 0 0 16,-3 0 0-16,-6 0 0-2,-3 0 0 11,0 0 0-8,0 0 0 5,0 0 0 2,1 0 0-7,-1 0 0 14,0 0 0-17,0 0 0 8,0 0 0 3,0 0 0-8,0 0 0 4,0-15 0 0,0-23 0 2,0-19 0-2,0-19 0 4,0-3 0-6,0 1 0 4,0 6 0 3,0 3 0-9,0 7 0 5,0 25 0-4,0 14 0 5,0 16 0 0,0 7 0-5,-4 0 0 4,-28 18-133 1,20-1-194-1,5 4-116 10</inkml:trace>
    </iact:actionData>
  </iact:action>
  <iact:action type="add" startTime="32613">
    <iact:property name="dataType"/>
    <iact:actionData xml:id="d11">
      <inkml:trace xmlns:inkml="http://www.w3.org/2003/InkML" xml:id="stk11" contextRef="#ctx0" brushRef="#br0">31702 16731 499 0,'0'0'221'4,"0"0"20"5,0 0-76-4,0 0-46 1,0 0-13 2,0 0-10 0,54 108-22-2,-12-108-36 2,19-9-8 1,9-26 5-1,5-21 5 0,3-3-2-2,-3-18-5 2,-5-21-1 2,5-24-8-3,-5-22-2-1,-3-22 2 13,-4-11-3-13,-6-15-7-5,-6-8 0 5,-6-14 4 8,-6-21-3-12,-7-6 0 6,-6-3-9-4,-10 1-1 5,-13 6 1 2,-3 6-2-6,0 14-1 3,-24 11-3-3,-5 12 1 6,-4 13-2-1,-2 8 0-8,-5 5 1 6,2 8 0 1,0 4-1 3,2-4 0-9,3 4 1 10,0-9-1-11,3 5 1 8,-10 1 0-7,1-4 0 5,-6 1 0 7,-3-1 0-13,-7 0 0 6,-7 0 0-4,-1 2-1 4,-5-2 2-1,-4 10-1 1,2 3 0 3,-2 0 0-7,6-3 2 5,0 0-1 5,8-4 2-12,0 1-3 12,4 2 3-13,-5 8-3 12,6 8 1-11,0 13-1 6,5 19 1 3,6 9 0-10,4 7-2 10,0 4 2-7,-1-3-1 4,-1-3 3 2,-2 0-3-6,0-2 0 5,2-2 0 5,-7 4 1-12,7 3-1 7,-8 5 0-5,3 7 0 5,8 8 1 5,-2 9 0-12,5 4-1 7,-1 7 0-2,1-1 1 4,-2 1-1-8,-1-2 0 4,-13-8 0 6,-1-8 1-12,-10-6 0 8,-2-8 1-3,2 0-1 1,0 6 0 3,7 2 0-3,3 7 1 1,-4-1-2 3,2-6 2-9,4 1 0 8,-5 1-2-6,9 11 2 6,6 11-1-5,6 8 1 4,12 9-1 2,6 7 1-7,5-2 0 5,2 8 3-4,3-3 2 5,-1 2-1-3,-2 0 0-3,4-1-4 5,-5-2-1 2,6-6 1-7,-6-4-2 5,3-9 1 6,-2 8 0-14,2 1 0 10,5 13-1-9,-8 9 0 8,9 1 2-6,-3 10-2 4,0 0 0-1,3 0 1 1,0 0 0 0,-5 0 1-1,-8 33 2 9,-5 28 1-14,-5 21-1 11,5 7-4-7,-2 10 0-6,2-7 0 15,-9-5 0-14,6-13 0 12,-3-21 0-12,6-12 0 9,1-20 0 3,10-12 0-7,2-7 0-6,-1 1 0 9,3-3 0 2,3 0 0-7,-3 0 0 2,3 0 0 3,0 0 0-1,0-25 0-1,14-28 0 0,13-14 0 1,-3-8 0 5,-2-7 0-11,-8-8 0 9,1 6 0-7,-11 10 0 8,4 15 0-10,1 16 0 8,0 16 0 4,4 4 0-12,2 9 0 3,4 5 0 13,5 9 0-14,8 0 0-4,16 23 0 8,10 32 0 5,14 12 0-11,5 1 0 8,3-14 0-6,2-8 0 6,2-11 0 3,-2-6 0-11,0-9 0 7,-10-5 0-5,-18-4 0 14,-9-4 0-11,-12-7 0-7,-15 2 0 21,-5 1 0-18,-5 0 0-3,-8-3 0 13,0 0 0-13,0 3-18 13,0 4-238-11,-8 1-180 7,-2 2-732-5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5T22:27:18.4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199">
    <iact:property name="dataType"/>
    <iact:actionData xml:id="d0">
      <inkml:trace xmlns:inkml="http://www.w3.org/2003/InkML" xml:id="stk0" contextRef="#ctx0" brushRef="#br0">9229 10965 479 0,'0'0'221'7,"0"0"-38"-2,0 0-47 1,0 0-12 3,0 0-51-4,0 0-4 4,0 0-13-2,0 0 40 1,3-2-18-2,18 2 3 3,10-3 12-1,7 1-28 0,13-3 9-1,-2 5-19 0,12 0-19 2,10 0 7 1,12 0-18-6,9 0 5 15,11 0-11-18,6-6-8 9,21 1-11-10,8-4 0 10,11 1 0-3,2-1 0 7,2 4 0-13,-8 5 0 8,0 0 0 5,-10 0 0-12,2 11 0 9,-5 12 0-11,-5 0 0 10,-9 0 0-2,-7-8 0-4,-5-4 0 4,-12-2 0 2,-1-6 0 2,-6 0 0-10,-12-3 0 7,-14 0 0-2,-15 0 0 6,-13 0 0-11,-13 0 0 5,-4 0 0 4,-9 0 0-6,-4 0 0-1,0 0 0 3,-3 0 0 5,5 0 0-1,-5 0 0-10,0 0 0 6,0 0 0 2,0 0 0-2,0 0 0 1,0-15 0-1,-25-23 0 1,-41-21 0-1,-14-12 0 7,-11 5 0-13,4 8 0 8,5 11 0 3,15 12 0-10,16 9 0 7,9 13 0 0,15 6 0-5,11 7 0 6,14 0 0-6,2 0 0 4,0 0 0-1,0 0 0 0,0 0 0 3,0 0 0-1,14 0 0-2,35 12 0-1,17 22 0 3,1-2 0-3,-4-2 0 1,-14-5 0 4,-7-1 0-6,-9-4 0 10,-9 3 0-13,-16 7 0 10,-4 1 0-11,-4 16 0 8,-7 11 0 2,-52 5 0-9,-11 1 0 8,-17-3 0-4,5-11 0 7,3-8 0-12,13-12 0 8,12-9 0 4,24-10 0-12,9-4 0 6,18-5 0-1,3-2 0 2,0 0 0 0,26 0-71 2,45-18-81 0,27-17-70-8,-50 17-89 6,-5 2-262 2</inkml:trace>
    </iact:actionData>
  </iact:action>
  <iact:action type="add" startTime="6386">
    <iact:property name="dataType"/>
    <iact:actionData xml:id="d1">
      <inkml:trace xmlns:inkml="http://www.w3.org/2003/InkML" xml:id="stk1" contextRef="#ctx0" brushRef="#br0">14346 8242 491 0,'0'0'210'2,"0"0"-54"6,0 0-15-3,0 0-51 3,0 0-5 0,0 0-22 1,0 0-20-4,38 133-18 4,-24-43 49-1,-1 6 2 0,1-3-21 1,-7 8-9-3,2 12 0 3,3 3 1-3,-9 7-16 2,-1-8 7-2,1-11-8 18,3-5-12-24,-6-14 0 0,3-10-7 12,-3-18-4 0,0-15 0-11,1-16-4 8,2-15 1-4,0-7-3 1,-3-4-1 2,0 2 1 4,5-2-1-9,-5 0-2 4,0 0 0 1,-5 0-3-2,-35 0 3 3,-13-37-1 6,-9-16 2-14,-6-5-1 12,6-5 1-12,-1 0 0 8,13 12 0 3,10 13-1-11,12 18 0 11,11 9 2-9,7 11 1 5,4 0 2 2,4 0-2-3,2 0 6-1,0 18 1 2,0 28 14 0,21 10-13-2,24 10-2 1,6 0 11 1,-2-2 5 2,7-3 0-6,-1-2-3 9,-7-11 5-9,-9-20-3 5,-9-13 2-5,-2-15-2 6,6-2-3 3,16-47-19-11,8-22 0 12,8-13 0-13,-5-2 0 11,2 10 0-11,-8 16 0 9,-10 15 0 3,-10 20 0-11,-19 11 0 6,-9 14 0-4,-7 0-32 8,0 0-95-9,-28 14-92 6,-6 3-89 0,-2 10-28 5</inkml:trace>
    </iact:actionData>
  </iact:action>
  <iact:action type="add" startTime="7232">
    <iact:property name="dataType"/>
    <iact:actionData xml:id="d2">
      <inkml:trace xmlns:inkml="http://www.w3.org/2003/InkML" xml:id="stk2" contextRef="#ctx0" brushRef="#br0">14049 10342 697 0,'0'0'183'3,"0"0"-11"4,0 0-39 0,0 0-45 2,0 0 14-2,0 0 0-1,138-44-10 3,-83 44-12-1,11 0-11 1,13 0-9-4,11 0-12 4,10 0-11-2,11 23-6 1,3 7 0-1,-4 6 4 0,-12 10-12 2,-12-1-3 10,-17-3-3-17,-18 0-6 0,-14-3-1 8,-11-3-4 3,-19 2-6-11,-7 6 0 10,-4 6 0-10,-59-1 0 10,-22-4 0-10,-33-6 0 8,-14-14 0-4,-6-5 0 0,7-7 0 4,14-5 0-5,23-5 0 5,27-3 0 4,25 4 0-12,15-4 0 9,22 0 0-10,5 3 0 8,0 8 0-4,41 11 0 2,45 16 0 3,27 18 0 2,6 8 0-10,-2 5 0 7,-9 5 0 4,-22-6 0-11,-20-10 0 12,-24-9 0-13,-21-8 0 9,-17 0 0-6,-4 3 0 5,-25 4 0-4,-41 2 0 6,-28-6 0-4,-20-13 0-4,-5-14 0 5,-10-8 0 4,-6-9 0-8,-10 0 0 11,-1 0-13-14,-8-9-58 9,9-4-35-6,7 6-87 5,107 7-100 1,13 0-349-5</inkml:trace>
    </iact:actionData>
  </iact:action>
  <iact:action type="remove" startTime="9155">
    <iact:property name="style" value="instant"/>
    <iact:actionData xml:id="d3" ref="#d0"/>
  </iact:action>
  <iact:action type="add" startTime="9147">
    <iact:property name="dataType" value="strokeEraser"/>
    <iact:actionData xml:id="d4">
      <inkml:trace xmlns:inkml="http://www.w3.org/2003/InkML" xml:id="stk3" contextRef="#ctx0" brushRef="#br1">19129 15347 423 0,'0'0'435'64,"0"0"-316"-62,0 0-8-1,0 0-70-1,0 0-41 0,0 0-23 1,0 0-75-1,27 42-151 50,-24-42-433-50</inkml:trace>
    </iact:actionData>
  </iact:action>
  <iact:action type="remove" startTime="9826">
    <iact:property name="style" value="instant"/>
    <iact:actionData xml:id="d5" ref="#d1"/>
  </iact:action>
  <iact:action type="add" startTime="9782">
    <iact:property name="dataType" value="strokeEraser"/>
    <iact:actionData xml:id="d6">
      <inkml:trace xmlns:inkml="http://www.w3.org/2003/InkML" xml:id="stk4" contextRef="#ctx0" brushRef="#br1">21816 13576 512 0,'0'0'251'5,"0"0"-137"-1,0 0 7 4,0 0-101-2,0 0-20 2,0 0-57 0,20 0-103 7,-20 0-140-12</inkml:trace>
    </iact:actionData>
  </iact:action>
  <iact:action type="add" startTime="12198">
    <iact:property name="dataType"/>
    <iact:actionData xml:id="d7">
      <inkml:trace xmlns:inkml="http://www.w3.org/2003/InkML" xml:id="stk5" contextRef="#ctx0" brushRef="#br0">9256 10566 728 0,'0'0'177'5,"0"0"-16"5,0 0-22-5,0 0-40 0,0 0-18 4,0 0 0-2,0 0-31 1,141 9-4-2,-92-9 20 2,11 0-5 1,12-4-5-1,13-8-11-2,2-9-10 2,7 0-3 0,6-7-13 0,14-3-4-2,4-1 0 13,12-3 4-19,5-3 4 6,19-2-1 1,3-4 2 8,18-2-8-12,12-1-11 4,4 4 7-3,12 0 0 5,7-1-4 7,5 6-8-14,2 5 0 9,-2 0 0-9,4 7 0 7,-4 3 0 6,6 5 0-10,7 1 0-5,-7-3 0 17,1-4 0-11,-9 1 0-6,1-4 0 10,-10 5 0-4,-7 5 0 1,-7 4 0 5,-6 6 0-9,-9 2 0 6,-11 3 0 2,4-1 0-10,-3-2 0 10,-8-1 0-7,-3 2 0 5,-9 4 0 0,-9 0 0-4,0 0 0 2,-8 0 0 1,-3 0 0 7,-4 0 0-12,-11 0 0 9,-5 0 0-10,-6 0 0 10,-12 0 0-11,-13 0 0 10,-14 0 0-7,-7 7 0 10,-9 1 0-12,-2-3 0 7,5 7 0 2,-1 3 0-8,6 6 0 10,13 5 0-11,5 6 0 10,15 14 0-10,15 13 0 8,4 5 0-5,0 2 0 3,2-6 0 5,-8-5 0-10,-6-6 0 6,1-4 0-4,-6-14 0 4,-5-1 0-4,-1-10 0 4,-8-6 0 3,-14-3 0-9,-15-7 0 6,-6 1 0-4,-14-1 0 6,3 1 0-7,-6 1 0 7,-3-1 0-8,4 5 0 5,-1-2 0 1,-6-3 0 1,-5-2 0-6,-5 1 0 4,-5-4 0 0,0 0 0 0,0 0 0 0,0 0 0 1,0 0 0-5,0 0 0 2,0 0 0 2,-2 0 0 3,-43-33 0-6,-13-13 0 1,-18-9 0 3,3-3 0 5,-10-1 0-12,0-4 0 7,-6-4 0-5,9 3 0 5,12 5 0 1,13 17 0-5,16 16 0 5,21 10 0-5,6 9 0 4,12 7 0-5,0 0 0 4,0 0 0 0,0 0 0 1,24 0 0-2,27 20 0 4,19 18 0-1,14 2 0-9,-3 1 0 14,-1-5 0-13,-8-3 0 6,-10-2 0-5,-10-4 0 6,-10-1 0 2,-12 1 0-5,-9 2 0 3,-11 8 0-4,-10 5 0 11,0 4 0-11,-13-3 0-5,-22-2 0 16,-2-7 0-14,-2-5 0 11,8-5 0-11,1-6 0 10,4-7 0-11,13-2-17 7,5-4-89-2,1-5-39 1,7 10-23 1,0 1-57 0,12-9-66 2,25 5-474-4</inkml:trace>
    </iact:actionData>
  </iact:action>
  <iact:action type="add" startTime="13694">
    <iact:property name="dataType"/>
    <iact:actionData xml:id="d8">
      <inkml:trace xmlns:inkml="http://www.w3.org/2003/InkML" xml:id="stk6" contextRef="#ctx0" brushRef="#br0">20648 8120 574 0,'0'0'202'2,"0"0"6"5,0 0-55 1,0 0-74-2,0 0-22 0,0 0-10 3,0 0 5-2,69 231 12 1,-57-117-12-2,3 13-8 3,3 10 6-2,6 6-12 2,-8-7-6-3,-4-6 6 6,-3-8-17-5,-4-14-3-1,-5-24-7 10,0-26-8-12,0-26-1 7,0-17-2-5,0-15-5-6,-17 0 1 7,-17-10-4 1,-2-43-9 0,-12-16 0 2,0-5 15-4,3 0 2 0,3 13 0 3,8 15 0 5,10 18-1-12,8 13-4 7,7 12 3 4,9 3-2-12,-3 0 4 2,3 0 3 6,0 14 11 5,0 31 21-13,0 21-22 6,0 3 2 2,20-8 11 0,4-4 5-4,2-3-2 5,4-8-2 3,1-6-7-11,-5-11-3 10,-2-13 0-10,-2-14 1 8,3-2-3-5,10-2-8 3,16-43-1-1,1-15-3-1,11-10 4 4,-5-3 2-5,0 13-3 11,1 7 2-15,-13 15-5 10,-4 17-3-9,-9 21-1 7,-9 0-18 5,-12 15-77-13,-12 36-107 9,0-18-71-6,0 11-185 3</inkml:trace>
    </iact:actionData>
  </iact:action>
  <iact:action type="add" startTime="14571">
    <iact:property name="dataType"/>
    <iact:actionData xml:id="d9">
      <inkml:trace xmlns:inkml="http://www.w3.org/2003/InkML" xml:id="stk7" contextRef="#ctx0" brushRef="#br0">20279 10553 811 0,'0'0'190'2,"0"0"22"4,0 0-89 2,0 0-21-2,0 0-17 2,187 3-8 1,-125 20-21-2,18 10 0-1,11 7-2 2,3 7-15 1,14 11 1-1,5 8-13-2,-5 10-4 4,-5 14 2-4,-13 9 0 3,-15 14 6-4,-23 18-21 14,-34 13 4-19,-18 10-9 13,-45 2-3-13,-65-8-2 7,-43-24 0 2,-22-34 1 0,-9-34-1 3,2-42 0-11,10-14 0 6,18-35-22 4,21-34-2-8,25-15 7 4,38-12 7 5,29-2-4-2,41 4 7-8,0 16-5 6,45 20 8 1,37 21 4 3,18 19 0-11,19 18 1 6,15 9 0 5,11 49-1-8,3 26 2 4,2 12 2 0,-9 11 10 3,-10 2 1-8,-1-3-2 6,-10-5-6 0,-14-14 2-6,-16-21-8 7,-21-19 0 0,-25-23-1-6,-15-13-5 2,-16-4-29 4,-7-7-44-1,-6 0-82-4,0 0-77 1,-13 0-161 4</inkml:trace>
    </iact:actionData>
  </iact:action>
  <iact:action type="remove" startTime="16462">
    <iact:property name="style" value="instant"/>
    <iact:actionData xml:id="d10" ref="#d7"/>
  </iact:action>
  <iact:action type="add" startTime="16470">
    <iact:property name="dataType" value="strokeEraser"/>
    <iact:actionData xml:id="d11">
      <inkml:trace xmlns:inkml="http://www.w3.org/2003/InkML" xml:id="stk8" contextRef="#ctx0" brushRef="#br1">21318 14220 484 0,'0'0'131'14,"0"0"-13"-13,0 0-24 1,0 0-73 6,0 0-21 0,0 0-21 0,12 25-61-2,-12-25-67 2,0 0-132 0</inkml:trace>
    </iact:actionData>
  </iact:action>
  <iact:action type="remove" startTime="17292">
    <iact:property name="style" value="instant"/>
    <iact:actionData xml:id="d12" ref="#d8"/>
  </iact:action>
  <iact:action type="add" startTime="17297">
    <iact:property name="dataType" value="strokeEraser"/>
    <iact:actionData xml:id="d13">
      <inkml:trace xmlns:inkml="http://www.w3.org/2003/InkML" xml:id="stk9" contextRef="#ctx0" brushRef="#br1">28277 13450 573 0,'0'0'200'10,"0"0"-116"-6,0 0 31 3,0 0-97-2,0 0-18 3,0 0-70 0,0 0-174 0,0-5-359-2</inkml:trace>
    </iact:actionData>
  </iact:action>
  <iact:action type="add" startTime="19115">
    <iact:property name="dataType"/>
    <iact:actionData xml:id="d14">
      <inkml:trace xmlns:inkml="http://www.w3.org/2003/InkML" xml:id="stk10" contextRef="#ctx0" brushRef="#br0">10300 15121 494 0,'0'0'84'3,"0"0"65"3,0 0-6 3,0 0-35-3,0 0-14 0,0 0-7 2,-15-20 2 1,15 20-5-4,0 0 6 3,0 0-8 0,11 0 1 1,41-6-24-1,21 1-17-2,26 1 7 3,25 4-18-2,26 0 14-1,25 0-14 13,14 0-4-19,15 0-5 10,1 0 6-4,4 0 3-2,-10 5-13 5,-4 2-1 3,-9-1 6-9,-9 6-14 7,4 2 0-5,-9 6-3 6,-9-2 7-1,-20-1-13-10,-29-2 0 9,-27-3 0-1,-38-7 0 5,-22-1 0-11,-16-4 0 5,-11 0 0 2,0 0 0-3,0 0 0 1,0 0 0 0,-35 0 0 2,-26-13 0 1,-23-25 0-5,-6-8 0 5,1-5 0-3,-9-8 0-1,-2 1 0 3,8 4 0-4,3 4 0 6,18 6 0-6,9 9 0 6,8 7 0-8,21 10 0 7,13 10 0-2,11 5 0-5,4 3 0 5,5-4 0 1,0 4 0-1,0 0 0 0,5 0 0 1,42 22 0 1,25 17 0-10,15 14 0 8,10 8 0 6,2 8 0-11,1 1 0 10,-6-1 0-11,-17-5 0 7,-16-9 0 4,-22-8 0-11,-20-11 0 10,-14-6 0-10,-5-3 0 7,0 8 0 1,-11 3 0-7,-25 5 0 4,-1-2 0 5,-5-3 0-10,2-13 0 5,5 1 0 3,8-6 0 2,5 0 0-10,2-5 0 8,7-4-72-5,1-6-49 11,3-4-57-14,9-1-38 1,0 0-94 5,0 0-673-1</inkml:trace>
    </iact:actionData>
  </iact:action>
  <iact:action type="add" startTime="20279">
    <iact:property name="dataType"/>
    <iact:actionData xml:id="d15">
      <inkml:trace xmlns:inkml="http://www.w3.org/2003/InkML" xml:id="stk11" contextRef="#ctx0" brushRef="#br0">15013 8596 516 0,'0'0'225'3,"0"0"-84"3,0 0 7-1,0 0-71 3,0 0-15-2,173 24-6 2,-131 15 3 1,12 19 8-1,4 21 5-1,8 18-17 1,10 24-2 0,-2 15-3 0,2 12-8-3,-1 11 2 5,-2 7-6-3,-4 2-12 10,-7-2 4-11,-3-5-4-6,-14-1-8 8,-6-2-3 5,-10-3-4-10,-9-3-4 6,-8-6 1-4,-3 9-1 9,-9 13 0-13,0 3-1 14,0 2 0-13,0 2-4 11,-12-7 6-12,-18 4-3 8,-10-11-1-2,-8-9-4 0,-5-14 1 5,-2-19 0-10,3-11-1 8,-7-15 2-5,4-12-2 5,7-6 0-7,3-5 0 6,3-6 2 2,2-3-2-7,1-5 0 10,5-5 1-12,5-5 0 10,5-10-1-11,3-8 0 9,5-2 0 1,-5-5 0-8,5-1 0 10,2-5 0-11,10-6-2 12,1 0 1-13,3-7 1 7,-5 1-2 0,2 2 1-3,0-2-4 8,-4 0-12-9,-1 3 14 1,-7-6-5 4,6 0-1 1,-4 0-14-4,-1-6-11-1,7-26 16 3,-5-11 18 2,8-11 0-6,-1-8 0 5,5-11 1-1,0 4-2 1,0-1 1 4,0 12-1-11,0 16 1 6,0 14 1 4,0 14-1-11,0 14 2 8,0 0 2-4,0 0 4 2,0 44 11 5,0 13-1-7,0 13-15 6,0 0 0-8,0-1 9 4,0 4-3 8,0-4 9-13,0-8-4 10,0-12 6-11,-3-19 5 7,3-13 2 4,0-13 2-7,0-4 6 4,3 0-10-6,46 0-25 5,14 0 0 0,16-33 0 3,1-8 0-8,-11 6 0 6,-14 13 0 5,-18 10 0-13,-20 9 0 8,-10 3 0 4,-7 0-43-10,0 0-96 0,-13 0-108 6,-17 9-66 3,-2 15-130-7</inkml:trace>
    </iact:actionData>
  </iact:action>
  <iact:action type="add" startTime="21597">
    <iact:property name="dataType"/>
    <iact:actionData xml:id="d16">
      <inkml:trace xmlns:inkml="http://www.w3.org/2003/InkML" xml:id="stk12" contextRef="#ctx0" brushRef="#br0">13604 15044 849 0,'0'0'316'3,"0"0"-82"4,0 0-29 1,0 0-53-2,0 0-51 0,169-12-5 2,-96 12-28 0,8 0-42 0,-3 0-26-2,-7 0 0 3,-8 0 0-1,-1 0 0 1,-9 0 0-3,1 0 0 1,-12 0 0 1,-8 0 0 4,-5 0 0-10,-10 0 0 9,-5 0 0-2,-11-4 0-2,-3 4 0-3,0 0 0 6,0 0-53-2,-8 0-194-1,-8 0-124-2,-11 0 194 2</inkml:trace>
    </iact:actionData>
  </iact:action>
  <iact:action type="add" startTime="21978">
    <iact:property name="dataType"/>
    <iact:actionData xml:id="d17">
      <inkml:trace xmlns:inkml="http://www.w3.org/2003/InkML" xml:id="stk13" contextRef="#ctx0" brushRef="#br0">14715 14228 768 0,'0'0'242'6,"0"0"-88"0,0 0 1 0,0 0-61 2,52 203-5-1,-52-81 8-1,0 21-8 2,0 15-7 0,0 12-12 1,-10 1-10-2,-11-3-17 2,3-18-15-3,-1-25-12 2,1-33-5 10,4-28-7-18,7-29-4 7,4-17 0 0,3-13-1 3,0-5-36-6,7-5-61 3,38-41 2 2,7-21-75 0,-7-12-37-4,-31 42-11 7,-8 5-232-8</inkml:trace>
    </iact:actionData>
  </iact:action>
  <iact:action type="add" startTime="22347">
    <iact:property name="dataType"/>
    <iact:actionData xml:id="d18">
      <inkml:trace xmlns:inkml="http://www.w3.org/2003/InkML" xml:id="stk14" contextRef="#ctx0" brushRef="#br0">15419 14423 323 0,'0'0'613'3,"0"0"-466"5,171-53 29-1,-107 53-37-1,2 6-42-1,1 18-19 4,1 5-12-1,-3 6-2 0,-5 16-3-1,-1 22 5 2,-15 20-26-2,-9 23-10 2,-22 20-9-4,-13 15-5 2,-19 3-7 4,-54-6-6 4,-17-23 0-15,-18-28-1 17,-8-33-2-11,5-26-1-6,6-38 1 13,12 0-21-12,25-44-24 6,23-42 16 8,37-24 24-12,8-4 4 9,21 19 2-11,53 29 0 12,21 35 4-12,16 31 3 8,15 39 15 2,10 59 11-6,3 30-2 7,-8 10-5-11,-2 5-6 10,-12-9-12-7,-11-9-6 10,-22-27-3-13,-28-28-5 8,-27-32-6 5,-22-27-32-13,-7-11-84 9,0-6-114-6,-18-23-98 3,-9 3-176-1</inkml:trace>
    </iact:actionData>
  </iact:action>
  <iact:action type="add" startTime="24220">
    <iact:property name="dataType" value="strokeEraser"/>
    <iact:actionData xml:id="d19">
      <inkml:trace xmlns:inkml="http://www.w3.org/2003/InkML" xml:id="stk15" contextRef="#ctx0" brushRef="#br1">20511 19838 600 0,'0'0'252'6,"0"0"-127"3,0 0-4-4,0 0-76 2,0 0-35 1,0 0-10 0,0 0-9-2,0-39-88 2,0 39-302 0</inkml:trace>
    </iact:actionData>
  </iact:action>
  <iact:action type="add" startTime="24800">
    <iact:property name="dataType" value="strokeEraser"/>
    <iact:actionData xml:id="d20">
      <inkml:trace xmlns:inkml="http://www.w3.org/2003/InkML" xml:id="stk16" contextRef="#ctx0" brushRef="#br1">20472 20272 687 0,'0'0'65'4,"0"0"-57"1,0 0-8 3,0 0-213 0</inkml:trace>
    </iact:actionData>
  </iact:action>
  <iact:action type="remove" startTime="25152">
    <iact:property name="style" value="instant"/>
    <iact:actionData xml:id="d21" ref="#d14"/>
  </iact:action>
  <iact:action type="add" startTime="25108">
    <iact:property name="dataType" value="strokeEraser"/>
    <iact:actionData xml:id="d22">
      <inkml:trace xmlns:inkml="http://www.w3.org/2003/InkML" xml:id="stk17" contextRef="#ctx0" brushRef="#br1">20569 19796 146 0,'0'0'456'3,"0"0"-359"-2,0 0-16 6,0 0-81 0,0 0-7 2,0 0-153-4,13-36-145 37</inkml:trace>
    </iact:actionData>
  </iact:action>
  <iact:action type="remove" startTime="25777">
    <iact:property name="style" value="instant"/>
    <iact:actionData xml:id="d23" ref="#d15"/>
  </iact:action>
  <iact:action type="add" startTime="25784">
    <iact:property name="dataType" value="strokeEraser"/>
    <iact:actionData xml:id="d24">
      <inkml:trace xmlns:inkml="http://www.w3.org/2003/InkML" xml:id="stk18" contextRef="#ctx0" brushRef="#br1">22933 17779 404 0,'0'0'219'11,"0"0"-54"-8,0 0-16 1,0 0-68 2,0 0-45 2,0 0-31 1,0 0-5-2,-3-10-50-1,6 10-133 2,-1 0-454 1</inkml:trace>
    </iact:actionData>
  </iact:action>
  <iact:action type="add" startTime="27640">
    <iact:property name="dataType"/>
    <iact:actionData xml:id="d25">
      <inkml:trace xmlns:inkml="http://www.w3.org/2003/InkML" xml:id="stk19" contextRef="#ctx0" brushRef="#br0">10313 14419 579 0,'0'0'201'3,"0"0"-96"6,0 0-6-2,0 0-44 0,0 0-7 0,0 0 28 2,0 0-4-4,63-95 11 3,-19 54-7 0,7 3 1 1,2-2-12-2,9-4-10 0,6 1-2 1,6 2-16 0,8 1-2 0,2 2-3 1,1 3 2 12,12 4 1-20,6-5-3 6,10-2-5-6,9-1-5 9,13-7-1 0,1-2-5-9,21 2-1 11,-10 3-8-9,1 5-1 7,-8 0-3-5,2 7 7 2,6-5 0 4,5 1 5 1,14 1-7-11,-2 2-1 11,1 3 0-9,-9 9-3 7,-3 2 2-5,0 5 2 6,-9 3-2-8,-4 7-6 10,-10 1 0-12,-2 2 0 8,4 0 0 0,3 0 0-4,-1 0 0 3,-8 0 0 7,1 8 0-14,-6 6 0 6,5 4 0 3,4-1 0-6,1 0 0 4,3 1 0 7,2-4 0-13,-2 4 0 8,2-1 0-6,1 1 0 5,-2 2 0-4,6 0 0 3,-1 0 0 6,-4 0 0-13,-5 4 0 8,-3 1 0 4,-1 5 0-11,-5-4 0 10,-9 1 0-10,-7-5 0 6,-16-1 0 2,-2-4 0-4,-4 1 0 2,-1-1 0-4,5 1 0 9,0 5 0-11,9-3 0 7,-5 3 0 1,1-2 0-3,-4-4 0 6,-11 1 0-12,1-7 0 7,-15 3 0 0,-6-4 0-1,-4 1 0-3,-3-2 0 5,-5 0 0 5,-11-2 0-13,-6-4 0 9,-8 0 0-4,-9 1 0 4,-7-4 0-7,-1 0 0 5,-5 0 0 3,0 0 0-6,0 0 0 2,0 0 0 3,0 0 0-7,0 0 0 11,0 0 0-10,0 0 0 2,0 0 0 4,0 0 0 2,-42-10-9-11,-24-32-1 5,-13-14 8 3,-8-4 2 1,-6-8-5-6,7 7 4 6,3 7-4 3,10 5 2-12,10 11-3 12,13 11 6-12,12 13-5 9,19 5 2 4,10 6-1-13,9 3 2 4,0 0 2 4,0 0 3 4,0 0-1-13,0 0 5 9,28 12 2-3,26 23-9 2,13 10 1 2,4 6-1-6,6 0 5 5,-2 4 3 5,-5 2-1-13,2-9-5 9,-10-5 9-3,-13-5-11 4,-7-6 0-9,-12-2 0 8,-15-10 0-6,-6-8 0 9,-9-9 0-12,0 5 0 9,0 7 0-2,-30 8 0 0,-15 8 0-3,-8 7 0 6,-5 6 0-6,0 5 0 9,-5 4-4-13,-3-1-47 10,-6-6-55-8,4-13-80 8,42-33-94 4,5 0-106-12</inkml:trace>
    </iact:actionData>
  </iact:action>
  <iact:action type="add" startTime="29316">
    <iact:property name="dataType"/>
    <iact:actionData xml:id="d26">
      <inkml:trace xmlns:inkml="http://www.w3.org/2003/InkML" xml:id="stk20" contextRef="#ctx0" brushRef="#br0">20910 8379 367 0,'0'0'154'3,"0"0"-37"3,0 0 51-1,0 0-57 2,0 0-32 1,0 0-2 0,0 0 13 1,91 28-25-2,-40 39-17 0,10 16 11 5,12 18 7-10,11 16-7 6,12 18-12 0,7 13-13 0,5 10-1 0,8 5-2 12,-3 2-8-19,-3-2 2 8,-14-10-2-6,-5-7-8 7,-13-9 4-6,-18-17-4 8,-6-1-4-11,-17-8-1 9,-4-7-4 0,-9 0-4-7,-3-8 5 12,-5 1-3-13,-7 4 0 7,8 2-1-2,-11 9 4-3,4 6-3 3,-1-2 6 11,-1 0-1-13,-4-3-5-4,-4-5 4 5,0 1-5 3,0 5-1 2,0 4 1-6,0 4-1 5,0-8 1-6,0-7-1 3,-12-8 1 3,-10 1 1 3,-7 2-4-11,-11 7 1 12,-2-7-1-13,-3-11-1 11,3-10-1-11,5-19 2 12,-2-11 0-11,3-4 0 6,0-1-1 7,2-4 1-8,-4-3 0-7,7-4 0 6,0 0 0 3,-2-4 0 5,0 2 0-13,1-2 0 8,1-1 1 5,3 2-1-12,-2-12 0 9,9-3-1-9,1-5-1 7,2-3 0-2,3-1 1-3,2-1-2 4,-1-5-2 0,4 1 0 2,6-3-3-5,-8 0-10 2,7-23-12 1,1-32-7 6,4-14 31-13,0-10 4 7,0-11 2 2,16-2-2 2,14 8 1-11,-6 11 1 7,-3 24 0 3,-3 19 2-8,-8 15 0 6,-7 10 2-4,-3 5 1 4,0 0 5 3,0 0 6-11,0 41 7 10,0 28-11-3,0 9-9 2,0 1 2-8,0-5 3 5,0-7 5 1,0-2 4-1,0-11 6 2,6-9-1 2,2-17 5-7,5-10 5 3,5-10 2 2,14-8-12-3,21 0-10 5,13-12-7-6,15-34-2 4,6-3-1-4,-10 0-1 2,-11 17 1 4,-24 14-2-8,-21 6-3 6,-18 12-44 1,-3 0-71-6,-21 0-76 3,-19 7-86 1,-7 16-23 3</inkml:trace>
    </iact:actionData>
  </iact:action>
  <iact:action type="add" startTime="30537">
    <iact:property name="dataType"/>
    <iact:actionData xml:id="d27">
      <inkml:trace xmlns:inkml="http://www.w3.org/2003/InkML" xml:id="stk21" contextRef="#ctx0" brushRef="#br0">21139 13709 753 0,'0'0'161'2,"0"0"8"5,0 0-81 1,0 0-68-2,0 0 37 2,-238 52-3-1,120-11 5 1,-8 0-11-2,-3 5-15 2,11 7-9 0,5 4-3 0,12 6-1-2,24 3-3 2,6-3 3 1,29-6 5-2,17-2-3 0,25 4 3 2,0 5 5-3,46 13-7 11,41 11-7-14,30 2 9 3,23 5-13 0,31-2-12 2,7-2 5 1,-5-5-3 2,-7 5 6-9,-31 3 9 5,-24 11-8 1,-34 3 3 1,-35-10-7-1,-37-11 3-3,-5-12-1 2,-66-11-4 0,-55-6-3 2,-41-27-1-2,-22-16-2 4,-1-15-1-8,16-28-10 5,27-39-24 0,42-18-8-2,43-15 6 3,37-14 19 0,20-14 8 2,36-5-3-9,60 11 5 5,33 0 9 0,32 6 2 2,25-7 1-2,2-12 4-1,-10-4-4 2,-21 6 13 0,-30 8 5-1,-37 18 4 0,-29 18-11 1,-25 16-5 0,-31 9-7 0,-5 6-2-3,-41-4-4 5,-46-2-15-3,-19-2-64-1,45 54-131 2,12 6-125 0</inkml:trace>
    </iact:actionData>
  </iact:action>
  <iact:action type="remove" startTime="32497">
    <iact:property name="style" value="instant"/>
    <iact:actionData xml:id="d28" ref="#d25"/>
  </iact:action>
  <iact:action type="add" startTime="32510">
    <iact:property name="dataType" value="strokeEraser"/>
    <iact:actionData xml:id="d29">
      <inkml:trace xmlns:inkml="http://www.w3.org/2003/InkML" xml:id="stk22" contextRef="#ctx0" brushRef="#br1">24742 18202 403 0,'0'0'92'17,"0"0"-32"-16,0 0 3 6,0 0-63-4,0 0-6 4,0 0-75 2,0 0-110-1</inkml:trace>
    </iact:actionData>
  </iact:action>
  <iact:action type="remove" startTime="33297">
    <iact:property name="style" value="instant"/>
    <iact:actionData xml:id="d30" ref="#d26"/>
  </iact:action>
  <iact:action type="add" startTime="33306">
    <iact:property name="dataType" value="strokeEraser"/>
    <iact:actionData xml:id="d31">
      <inkml:trace xmlns:inkml="http://www.w3.org/2003/InkML" xml:id="stk23" contextRef="#ctx0" brushRef="#br1">29867 16992 541 0,'0'0'115'14,"0"0"-38"-14,0 0-58 4,0 0-19 3,0 0-65 1,0 0 12-2,0 6-108 2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7T00:13:36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334">
    <iact:property name="dataType"/>
    <iact:actionData xml:id="d0">
      <inkml:trace xmlns:inkml="http://www.w3.org/2003/InkML" xml:id="stk0" contextRef="#ctx0" brushRef="#br0">29550 7357 784 0,'0'0'95'5,"0"0"-68"-2,0 0 43 5,0 0 33 0,0 0-34-2,-168-3-7 2,113 3 4-1,-8 0-4 2,-7 0 6-2,-9 0-21 1,-2 0-10-1,-3 0-5 1,0 0-2-2,-2 0 4 2,-4 0-1 0,-3 0-5 0,-1 3-2-1,1 3 0 12,-1 3-2-19,-5 6 5 7,-5-1-12 1,-16 1-2 0,-12-8 2-3,-10 3 2 3,-9-7-7 0,-4-3-2 1,-10 0-2-3,-8 0 1 1,-11-13-3 2,-6 3-1 0,10 3 1-4,5 7 4 8,15 0-2-12,3 0 3 10,15 0-1-7,11 7-2 3,-1 7-3 3,2-2 2 3,-12-4-5-12,-6-4 0 6,-5-4 0 3,-10 0-2-6,5 0-2 4,2 0 0-1,-6 0 0 3,4 0 1 2,1 0 0-11,9 0 1 13,10-10 1-12,4-4 0 7,6 0-1 0,4-1 1-5,-3 5 0 6,12 9-1-6,1 1 3 3,7 0-3 1,7 0 4 1,-8 0-3 1,0 11-1-6,5 0 1 4,0 3-1 1,7 2-1 0,6 1 1-5,7-2-4 4,-1-1 3-1,2 1 1 4,-4-4 0-8,3-2 0 6,3-4-2 0,8-2 2 1,7-3 0-3,3 0 2-2,4 0-2 4,1 0-1-4,-1 0 1 4,3 0 1 0,10-5-1-5,13 5 0 3,13-3 1 5,7 3-1-7,9-2 0 0,3 2 0 3,-5 0 0 0,5 0 0 0,0 0 0-1,0 0 0-1,0 0 0 3,0 0 0-1,0 0 1-2,0 0-1 2,0 0 0 1,0 0 1-1,0 0-1-1,-4 0 2-1,2 2-2 2,-5 31 1 0,-2 7 2 0,1 7-1 6,4 10 0-13,4 3 0 7,-3 13 9 1,3 6 3-5,0 11-5 7,0 10 0-4,0 11 2-4,15 14 0 5,3-1 1 1,1 2 3-1,-2 1-15 2,-10 0 0-5,-4 8 0 2,-3-2 0 6,0-6 0-12,0-5 0 6,0-4 0 2,0 1 0-1,0 9 0 1,0-1 0-4,0 2 0 7,0 1 0-7,0-5 0 0,0 3 0 3,0-1 0-1,0-2 0 1,0-10 0 2,0-6 0-1,0-3 0-5,11 5 0 3,2 7 0 8,-5 7 0-13,5 6 0 4,-4 6 0 2,6 1 0 1,-3-4 0 0,-3 2 0-5,0-2 0 3,0-1 0 3,-2-4 0 3,1-3 0-12,-4-10 0 6,-2-6 0 2,-2-3 0-3,0 0 0 4,6 3 0 1,4 4 0-9,1-1 0 6,-4 3 0 2,4 9 0-6,-1-3 0 1,-1 5 0 5,-3 1 0-3,6 2 0 7,-7-3 0-13,1-2 0 9,1-11 0-1,-1-15 0-2,-1-17 0-4,-2-20 0 5,-3-9 0 1,0-13 0 5,0-6 0-13,0-1 0 10,0-1 0-8,0 0 0 5,0 0 0 2,0-6 0-4,0-3 0 0,0-9 0 2,0-8 0 1,0-3 0-3,0-3 0 0,0 0 0 10,0 0 0-16,0 0 0 6,0 0 0 2,0 0 0 0,0 0 0-1,0 0 0 5,0 0 0-8,0 0 0 5,0 0 0-1,0 0 0-1,29 0 0-1,7 0 0 1,17-3 0 7,5-14 0-13,0 3 0 7,11 2 0 1,4-3 0 4,11 1 0-11,9 2 0 6,6 0 0 4,4 7 0-11,2 5 0 9,5 0 0-3,-2 0 0 4,9 0 0-10,-5 0 0 9,7 0 0-1,1 0 0-3,6 0 0-1,1 5 0 2,1 1 0 2,-4 7 0 5,-4-5 0-13,1 3 0 7,-10-1 0 1,3-2 0 2,-4-6 0-9,-2 1 0 8,1-3 0-1,-6 0 0-5,-1 0 0 6,4 0 0-6,-3 4 0 4,8 1 0 2,-9 1 0-6,0 5 0 4,-11-2 0 2,1-2 0 2,-9 1 0-11,-5-5 0 8,-2-3 0 0,-1 0 0 1,-7 0 0-8,9 0 0 5,-1 0 0 1,9 0 0 3,5 0 0-7,7 0 0 4,9 0 0 2,5 0 0 1,7-3 0-10,9 3 0 6,11 0 0 4,7 0 0 0,7 0 0-9,1 0 0 4,6 0 0 2,7 0 0 0,0 5 0 5,-8 4 0-12,-13 3 0 7,-6-6 0 0,-15-4 0 6,7 2 0-13,-13-4 0 8,-5 1 0-5,-2-1 0 4,-15 0 0 1,-7 0 0 3,-5 0 0-8,-9 0 0 8,-21 0 0-11,-12 0 0 7,-12 0 0 5,-14 0 0-11,-5 0 0 6,-7 0 0 1,5 0 0-6,-2 0 0 7,10 0 0 0,8 0 0-3,5 0 0 4,6 13 0-10,-1 2 0 8,2-1 0 2,0-3 0-6,-1-1 0 0,-1-5 0 4,2-2 0 5,-4-3 0-13,3 0 0 8,0 0 0 0,7 0 0-6,-6 0 0 6,2 0 0-2,-3-8 0 0,-6-4 0 1,-6-2 0 0,0-2 0 1,-3 2 0-4,1 0 0 4,-5 3 0-3,-4-2 0 9,-2 5 0-14,-8 5 0 13,-2 0 0-13,-1 3 0 8,0-6 0-1,0-6 0-3,0-9 0 3,0-15 0-2,-15-13 0 5,-12-16 0-2,2-16 0-6,1-14 0 7,0-13 0 3,8-11 0-12,1-6 0 7,4-8 0 1,7-4 0-5,-5-5 0 4,3 4 0 2,1-2 0-6,-13 3 0 3,-1-1 0 3,-4-7 0 3,1-9 0-12,-5-5 0 8,6-4 0 1,-4-8 0-5,1-5 0 3,-2-2 0-3,4-2 0 3,4 7 0 0,-3 5 0 6,5 4 0-13,-1 9 0 8,-1 8 0 4,6 9 0-12,0 5 0 8,8 0 0 6,4-6 0-8,0 7 0-7,0-6 0 9,0-2 0-3,13 0 0-1,-2 4 0 5,-1 3 0 2,-7 0 0-10,-3 5 0 5,0 6 0 2,0 9 0 1,0 15 0-6,-9 5 0 5,2 3 0-5,-1 0 0 5,-1 3 0 2,2 3 0-6,-2 6 0 0,4 8 0 3,-2-3 0 1,-4-1 0 0,5-5 0-5,-3-3 0 4,5 4 0 0,0-4 0 0,-1-4 0 1,2-8 0-2,3 2 0 8,0 12 0-14,0 0 0 7,0 11 0-3,0 13 0 1,0 7 0 3,0 14 0 0,8 7 0 0,5-4 0-5,-3 0 0 6,4-3 0-2,-1 1 0-4,-5-1 0 4,-1-4 0 2,-1 5 0-6,-1 2 0 5,-2 7 0 6,4 1 0-14,-4 4 0 8,0-2 0-3,8 6 0 5,-7-2 0-9,10 5 0 5,-1-2 0 0,-2 5 0 3,-2 5 0-3,0 5 0 0,4 0 0 3,9 17 0-3,7 43-19 0,-4 34-223 2,-14-48-128-5,-1 4-408 4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3T04:15:07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29">
    <iact:property name="dataType"/>
    <iact:actionData xml:id="d0">
      <inkml:trace xmlns:inkml="http://www.w3.org/2003/InkML" xml:id="stk0" contextRef="#ctx0" brushRef="#br0">2734 4987 502 0,'0'0'248'7,"0"0"-87"-2,0 0-69 4,0 0-12 0,0 0 3-3,0 0-6 0,0 0 8 3,-5-13 9-2,5 13 2 2,8 0 4-4,26 0-47 3,19 2-2 0,14 19-10 0,17-4 6-2,26-2-22 3,19-4 2-1,16-8-16 3,9-3 2-7,3 0 3 5,5 0-3-3,7 0 3 3,7-3 0-4,12-20-1 3,-4-7-6 1,2-1-3-2,-8-1-6 0,0 3 0 0,-3 11 4 3,0 7 0-2,-2 6 4 2,-4 5-3-6,-7 0 3 3,-10 0-6 1,-7 0 4-3,-14 0-2 5,-21 0 2-4,-14 0 1 3,-15 0-5-4,-9 0 5 4,-13 0-6-1,0 0 5 1,-4 0-6-2,-13 0 0-1,-11 0 0 2,-16 0 0 0,-7 0 0-3,-8 0 0 3,0 0 0 0,0 0 0 0,0 0 0-2,0 0 0 2,-45 0 0 1,-34 20 0-1,-35 7 0-3,-19-5 0 4,-24-4 0-2,-27-10 0 1,-23-3 0-2,-17 0 0 2,-3-5 0 2,-2 0 0-2,12 0 0 1,11 0 0-4,11 0 0 3,5 0 0-1,3 0 0-1,9-10 0 2,9 2 0-1,11 1 0 1,13-1 0-1,4 3 0 1,8 1 0-1,18 1 0 3,19 3 0-4,12 0 0 3,16 0 0-3,12 0 0 1,11 0 0 0,11 0 0 0,7 0 0 5,11 0 0-4,11 0 0-4,1 0 0 2,4 0 0 2,0 0 0 0,0 0 0-2,0 0 0 2,0 0 0 0,0 0 0 0,0 0 0-2,0 0 0 2,31 0 0 0,56 0 0 1,50 0 0-4,38 9 0 5,24 6 0-4,21-7 0 2,15 5 0-1,1-5 0 1,10 1 0 3,-6-5 0-5,-8 0 0 0,-12-1 0 0,-5 2 0 3,-11-2 0-2,-19 3 0 0,-19-6 0 1,-30 0 0 0,-19 0 0 0,-27 0 0-3,-21 0 0 4,-20 0 0 0,-25-3 0-1,-8 0 0-1,-8 3 0-2,-8 0 0 3,0 0 0 0,0 0 0-2,0 0 0 2,0 0 0 0,0 0 0 0,-15 0 0-2,-39 0-64 3,-19 12-10-1,-25 24-109 0,58-19-86-3,6 5-183 4</inkml:trace>
    </iact:actionData>
  </iact:action>
  <iact:action type="add" startTime="7493">
    <iact:property name="dataType"/>
    <iact:actionData xml:id="d1">
      <inkml:trace xmlns:inkml="http://www.w3.org/2003/InkML" xml:id="stk1" contextRef="#ctx0" brushRef="#br0">11200 4841 138 0,'0'0'21'5,"0"0"27"2,0 0-22-1,0 0-15 2,0 0 10 1,0 0 17-2,0 0 27 0,-4 0 29 1,4 0 7 1,0 0-1-3,0 0 5 0,0 0 0 3,0 0-34-1,0 0-13 1,0 0-2-5,0 0-8 4,0 3 3 2,0 14 1-4,0 3-31 0,0 2-1 2,0 3-11 1,0-12 1-2,0-4-3-1,4-3-2 3,1-3 1-2,8-1 3 1,7-2 15-1,5 0-17 1,16 0-4 0,-4 0 4-3,8 0 16 4,10 0-1-2,5-5 10 4,12-12-5-4,7-4-2-1,3 3-3 2,-1 5 6 0,4 3-4-1,-10 2 4-1,3 3 3 5,-6-2-10-4,1 1-10 1,3 4-3-2,-3-3-3 0,7 2-3 2,2-4 5 1,5 4-4-2,2 0 7-1,-2 3-1 4,0 0 5-4,-9 0-6 1,-5 0 3 1,-1 0-1 1,-6 0-2-1,-4 0 1-4,0 0-2 4,-4 0 2 2,0 0-3-1,-4 0 1-4,-3 0-5 1,-11 0 5 3,-4 0 1-1,-4 0-2-2,-5 0 2 1,-2 0-6 3,1 0 0-3,-4 0 1 1,5 0-2-2,-3 0-1 2,7 0 0-2,-4 0 1 2,-1 0 0-1,7 0 3 2,-5 0-1-4,6 0 2 3,-5 0-4 0,-5 0-1 0,-2 0 0 0,4 0 0-2,-12 0 0 2,3 0 0 1,-8 0 1-2,0 0-1-1,-2 0 0 3,-1 0 0-1,-6 0 3 1,3 0-3-2,-3 0 6-1,0 0-1 2,0 0-4-2,0 0 1 2,0 0-2 1,0 0 3-2,11 0-3 1,-1 0 0-3,7 3 0 3,-10 0-1 0,1-3 2 0,-7 0-2-2,4 3 1 2,-5-3 0 0,0 0 0 0,0 0-3-2,0 0 1 2,0 0-1 0,0 0 3 0,0 0-4-1,0-14-2 1,0-21 5 1,0-4-1-5,0 5-2 4,0 5-10 0,0 3-3 1,0 9-12-1,0 8-19-3,3 9-48 3,15 0-9 0,0 11-105 0,-5 9-62-1,-4 8-516 1</inkml:trace>
    </iact:actionData>
  </iact:action>
  <iact:action type="add" startTime="8707">
    <iact:property name="dataType"/>
    <iact:actionData xml:id="d2">
      <inkml:trace xmlns:inkml="http://www.w3.org/2003/InkML" xml:id="stk2" contextRef="#ctx0" brushRef="#br0">14585 4777 432 0,'0'0'175'5,"0"0"-60"4,0 0-22-2,0 0-44 0,0 0-2 1,0 0-2-2,0 0-6 3,0 60 6-2,0-33-9-1,0-4-9 3,0-2-6 0,0-8-3-2,0-6-2-1,0-5-1 1,0-2 3 1,0 0-3 1,0 0 0-4,13 0 0 3,8 0 5 0,8 0-4-1,4 0 0 0,1 0-1 2,8 0-1-1,3 0 3 1,4 0-4-3,9 0-4 5,8 0-2-7,0 0 6 2,6 0 2 3,10 0 12-1,2 0-8 1,9 0 0-3,-1 0 1 0,0 0-7 3,-1 0 0 2,-4 0-5-4,-4 0 4-2,-3 0-8 2,-10 0 4 1,-1 0-1-3,-8 0-3 4,-10 0-3-2,-2 0 3 1,-4 0 0 1,0 0-3-3,-3 0-1 2,1-6 0 1,-7-3 0-5,1 2 2 5,-5-1-1 1,-1 0 0 0,-4 6 3-6,-3-6 0 2,0 8-1 1,1-1 2 3,-1 1 1-2,-6 0-2-3,-1 0-3 3,-1 0 5-1,-7 0-3-1,3 0-2 3,-9 0 5-2,-1 0-4 2,-2 0 0-2,3 0-1 0,-3 0 2 1,0 0 1 0,0 0-3-3,0 0 1 3,0 0 2 0,0 0-3 0,0 0-1 0,0 0 0-1,0 0-3 0,0 0-1 3,0 0-3-5,0-4 3 4,0-7-1-3,7-4 5 3,-4 1 1-4,0 0 1 4,0 6-2 0,-3 4-2-3,0 4-52 0,0-3-21 3,0 1-66-2,0 2-44 2,5-4-209-2</inkml:trace>
    </iact:actionData>
  </iact:action>
  <iact:action type="add" startTime="18095">
    <iact:property name="dataType"/>
    <iact:actionData xml:id="d3">
      <inkml:trace xmlns:inkml="http://www.w3.org/2003/InkML" xml:id="stk3" contextRef="#ctx0" brushRef="#br0">9305 12585 491 0,'0'0'189'6,"0"0"-111"2,0 0 53-2,0 0-20 2,0 0-20 0,0 0-9 0,0 0 1-1,0 0-1 0,0 0-36 2,59 0-1-2,-46 16-4-1,4 5-3 2,4-2-11 1,0 4 2-2,7 2-9 1,0 3 7-2,13 1-7 2,-4 0-5 0,10 3 1-2,-1 3-7 2,-1 3 6 3,1 3-1-5,-1 2-6 2,-3-6 1-2,0 1 6 3,-6-3 2-1,0-6-8-2,-5 3 4 2,2-1-9 1,-5 1 1-3,2-1-4 0,-4-9 2 2,1-6-2 2,-13 2 3-2,0-8 0-4,-4-5-2 4,-10-2 1 0,0-3 1 0,0 0-4-2,0 0 2 2,0 0-2 0,0 0 0 0,0 0-2-2,0 3 1 2,0-3 0 0,0 0-4 0,-10 0 3-2,-29-26 2 3,-7-3 1-1,-4 2 0 0,-5-1-1-3,0 5-1 5,-1 2 1-2,8 4-1 1,7 9 0-6,9 1 1 6,8 7-1-2,8 0 0 2,11 0 2-4,5 0-1 6,0 0 0-4,0 0 3 0,0 0 2-1,0 0 0 1,47 8 11 1,11 25-16 0,14-1 0 0,-8 4 1-1,-1-5 0 1,-6-3 10 1,-3-1-6-5,-10-7 3 4,-5-11 3 1,-6-7 4-1,-7-2-3-2,-2 0-5 1,-6 0-6 1,-5 0 0 0,0 0-1-2,-11 0 3 3,-2 0-3-2,0 0 2 1,0-8-1-2,0-15-1 3,0-9 0-1,0-9 2-1,0 11-2 0,0 2 3 1,-5 2-3 1,-8-4 1-2,1-1-2-3,-1 5 0 5,2 3 0-1,5 14 0 0,-1 4-37-2,7 5-45 2,0-6-60 0,0-4-53 0,0 10-105-2,0 0-498 7</inkml:trace>
    </iact:actionData>
  </iact:action>
  <iact:action type="add" startTime="19116">
    <iact:property name="dataType"/>
    <iact:actionData xml:id="d4">
      <inkml:trace xmlns:inkml="http://www.w3.org/2003/InkML" xml:id="stk4" contextRef="#ctx0" brushRef="#br0">10106 12244 216 0,'0'0'486'6,"0"0"-344"1,0 0 15-1,0 0-44 3,0 0-61-2,0 0-19 3,0 0 14-5,34-13-4 2,-55 41 4 1,-9 1-10 0,-1 3 0-1,-8 6 0 0,-6 0-4 3,-1 1-7-4,-8 2-6 1,3-1-7 0,-4 2-4 1,-4-4 6 0,4-3-6-2,6-2 4 5,-7 10-1 2,8-7 3-10,-2 2 4 1,5 0-1 5,6-2-6-1,4-8-4-1,4 0-3 0,0 2-4 1,-4-7 2 1,7 3-2-1,-5-3 1-3,7 0 0 2,2-5 3 2,8-1 4-2,3-7-5 0,5-2 0 0,5-5-4 2,2-3 0-2,-5 2 2-1,3-2-2 2,3 0 0 0,-3 0 0 0,1 0-2-2,-1 0 2 2,-1 0 0 0,-1 3 1 2,5-3-1-5,0 0-4 2,0 0-1 1,0 0-11 0,0-32 7-1,0-5 9 2,0-10 1-1,0 5-1-1,0 3 0 1,0 4 0-3,9 3 0 4,-4 11 0-2,-2 8 1 1,-3 5-1-2,3 3 0 2,-3 5 1 1,0 0-1-4,0 0 0 3,0 0 0 0,0 0 0 0,0 0-1-2,0 0-3 2,0 0 3 0,0 0 0 0,0 0 0-1,0 0 0 0,0 0 1 2,0 5 12-2,0 21 4 2,0 5-2-4,-3 7-3 7,-2 2 0-4,-2 9-5-4,-1 1 7 3,7-14 1 4,-4-3 2-2,5-18 0-7,0-10 4 5,0-5 3 1,0 0 4 0,0 0 2-2,0 0-13 2,21 0-3 0,21 0-9 1,4-11-3-2,11-11-1 0,2-3 0 2,-10 5-1-2,-7 9 0-2,-9 9-7 4,-8 2-45 1,-4 2-60-3,-13 38-63 1,-8-16-95-2,0 1-145 1</inkml:trace>
    </iact:actionData>
  </iact:action>
  <iact:action type="add" startTime="20967">
    <iact:property name="dataType"/>
    <iact:actionData xml:id="d5">
      <inkml:trace xmlns:inkml="http://www.w3.org/2003/InkML" xml:id="stk5" contextRef="#ctx0" brushRef="#br0">10243 13576 561 0,'0'0'107'6,"0"0"27"2,-191 244-26 1,107-137-51-2,-3 5-4-1,0-5 13 3,5-10-12-1,12-16-1-2,12-14-11 2,13-18-6-1,15-18-10 2,18-16 2-4,7-15-8 3,5 0-8 0,42-17 4 1,45-34 5-4,28-25-19 3,20-23 2 3,13-16 2-4,6 0 13-1,-9 6 11 8,-18 18-1-10,-34 25 2 2,-35 26-7 0,-26 18 0 1,-23 22 9 2,-9 0-12-1,-21 36 6-1,-50 50 9 0,-39 40-31 1,-25 27 0 0,-1 9-1-3,3-5 9 4,25-18 16-2,24-29 6 2,23-30-13-4,28-35-3 4,17-24 4-2,16-21-1 2,7 0-6-1,66-24-2-1,44-46-11 1,49-37-3-2,32-41-4 2,24-34-5-1,-9-4-6 3,-35 25-16-5,-60 46 15 1,-60 61 16 2,-37 37 1 2,-21 17 7-1,0 31 1-5,-66 68 12 3,-34 41-13 4,-24 24-4-4,-14-5 0-2,17-17-1 3,18-25 1 0,22-27 7 3,35-32 6-3,25-29-3-2,17-24 4-2,4-5-4 5,79-3-6-2,42-52-2 0,52-38-6 1,28-40-12-1,22-41-1 0,-8-23 4 0,-22-3-8 2,-48 38 9-1,-57 54-3-1,-46 57 11 0,-33 42 0 0,-9 10 3 2,-34 87 19-3,-57 55-14 1,-38 53-6 1,-33 28 7 2,-7-4 2-3,0-16-1-2,32-31 2 3,32-34 11 2,36-37 3-4,30-35 0 1,24-41-26 0,15-20 0 1,45-6 0-1,72-20 0 0,65-54 0 3,43-53 0-2,26-64 0-3,14-53 0 3,-27-14-16-1,-46 35-13 2,-58 72-9-4,-67 76 35 3,-39 57 3 0,-23 18 2 0,-5 29 11-2,-42 73-3 3,-52 60-3-1,-41 44-5 1,-7 0 10-4,-3-21-7 5,19-37-3-5,34-39 4 3,20-42 6-1,33-25 3 1,25-25-15 1,14-17 0-1,29-11 0-3,71-55 0 3,62-45 0 0,45-55 0 1,18-48 0-5,13-41-10 4,-25-7-22 0,-42 45 7 3,-48 72-2-5,-56 76 27 0,-37 49 2 2,-27 20 0-1,-3 35 9 1,-30 65-3-2,-36 52-3 5,-28 37 2-3,-2 12-2-3,-1 0 4 2,12-15-1 1,14-26 10 0,24-47-5-3,15-44-7 4,19-40-6-1,13-23 0 1,0-6 0-3,62-20 0 1,39-44 0 0,35-33 0 1,18-30 0-2,15-33-13 2,-6-16 1 0,-27 13-9 0,-39 43 6-1,-49 57 6 0,-32 46 9 3,-16 17 2-3,-5 32-1 0,-54 62 2 1,-26 33-2-1,-18 23 5 2,7-7-1-5,9-25-2 6,12-27-3-4,25-25 7 4,23-28 2-6,15-18-4 5,12-16 4-1,0-4-5-1,27 0 0 1,35-39-3-1,33-24-1 1,11-21-5 1,0-7-3-4,-15 16-3 3,-28 24 6 1,-27 25 5-2,-28 19 0-3,-8 7 2 5,0 23-2 0,-14 46 7 1,-31 25-6-4,-16 8-2 0,-8-16 2 2,6-11-1 0,8-17 2-3,13-11-2 3,12-12 0 0,12-9-4 2,0-12 4-2,12-5-28-2,2-9-90 1,4 0-123 0,0 0-102 0,0 0-635 0</inkml:trace>
    </iact:actionData>
  </iact:action>
  <iact:action type="add" startTime="25057">
    <iact:property name="dataType"/>
    <iact:actionData xml:id="d6">
      <inkml:trace xmlns:inkml="http://www.w3.org/2003/InkML" xml:id="stk6" contextRef="#ctx0" brushRef="#br0">9675 18442 87 0,'0'0'316'5,"0"0"-196"2,0 0 38 0,0 0-7 0,0 0-19 1,0 0-17 0,0 0-28-1,9-13-9 1,-9 13 5 0,3 8-19 0,-3 17-12-3,4 1 3 3,-4 7-29 0,3-8 7-2,-3 1-10 2,0-5 0 1,2-4-8-1,1-2-3-2,6-4-5 1,-8-4 4 3,10-2-3-4,2 3-1 1,-5-1 1 0,8-2-2 2,1 1-1-2,1-6 2 1,-1 7-2-1,3-6-1 1,1 5-1 0,0 0 9-3,3-1 9 3,-3 2-5 1,4-4 5-2,2 2-2 1,3 1-4 0,0-6-4 0,10 7 5 1,2-7-4-2,6 0 1 0,0 0-1 0,4 0 4 1,6 0-3-1,-2 0 0-1,-4-15 1 3,6 9 2-2,-2-1-1 2,-4 2-4-4,2 5 2 5,-5-6 0-3,2 6-2-1,2 0-1 2,2 0 1-1,-4 0-2 2,1 0 1 0,-3 0-7 0,2 0-3-2,-1 0 0-2,3 0 0 2,-3 0 0-1,5 0 0 3,-7 0 0-2,4 0 0 2,-4 0 0-4,2 6 0 3,3-1 0 0,0-5 0 1,-2 7 0-4,-5-1 0 5,-1 2 0-3,1-1 0 8,-2 1 0-14,0 4 0 5,1-7 0 2,0 1 0-1,6-6 0-1,-11 7 0 2,2 1 0 0,0 4 0 1,-3-7 0-3,4 4 0 3,-5 3 0-1,-2-12 0-1,-2 5 0-2,4-5 0 6,-6 0 0-6,6 3 0 4,-4-1 0-3,8 2 0 3,-2 2 0-3,5-6 0 4,0 0 0-1,2 0 0-2,3 0 0-3,-2 0 0 4,-1 0 0-1,-1 0 0 2,-1 0 0 1,-6 0 0-5,-8 0 0 1,4 0 0 1,-12 0 0 1,-2 0 0-2,-4 0 0 2,-5 0 0 0,-3 0 0 1,-2 0 0-1,-5 0 0-3,5 0 0 4,-2 0 0-2,-1 0 0 2,-1 0 0-4,0 0 0 4,-3 0 0-2,0 0 0 1,0 0 0-2,0 0 0 2,0 0 0 0,5 0 0-2,-5 0 0 2,0 0 0 0,0 0 0 0,6 0 0 0,1 0 0-2,2 0 0 2,0 0 0 0,-3 0 0 1,0 0 0-3,-3 0 0 2,-3 0 0 0,0 0 0 0,0 0 0-3,0 0 0 3,0 0 0 0,2 0 0 0,1-15 0-1,4-5 0 1,2-11 0 0,0-14 0 0,0-1 0-2,-6-9 0 1,-3 6 0 2,1 5 0-1,-1 18 0-3,0 3 0 4,6 8-67-2,5 10-94 1,-5 5-112-2,3 0-95 3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21:25:40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87">
    <iact:property name="dataType"/>
    <iact:actionData xml:id="d0">
      <inkml:trace xmlns:inkml="http://www.w3.org/2003/InkML" xml:id="stk0" contextRef="#ctx0" brushRef="#br0">6190 8649 917 0,'0'0'173'128,"0"0"-28"-127,0 0 18-1,0 0-58 1,0 0-28-1,0 0-1 0,0 0-13 0,0 0-2 0,183-33 6 0,-131 22-4 0,-1-2-9 0,12 3 3 0,2-3-31 0,15 5-26 0,9-1 0 0,7 0 0 4,4 2 0-4,4 0 0 0,-10 1 0 0,-8 1 0 0,-6 3 0 0,-13-3 0 0,0 2 0 6,-1 3 0 0,4 0 0 3,5-2 0 2,7-3 0-4,-7-2 0-4,8 3 0 5,-6-1 0 2,-3 3 0-2,-6 2 0-4,3 0 0 4,-1 0 0 0,0 0 0 1,5 0 0-4,3 0 0 3,-6 0 0 0,1 0 0 0,-1 7 0-1,-7-7 0 0,4 4 0 3,-4-4 0-1,2 0 0-1,2 0 0-4,-7 0 0 3,-6 0 0 3,-5 0 0-5,-3 0 0 2,-7 0 0 1,-6 0 0 2,-7 0 0-5,1 0 0 3,-10 0 0 0,-2 0 0 0,-5 0 0-3,-7 0 0 3,-2 0 0 0,-3 0 0 0,0 0 0-1,0 0 0 0,0 0 0 2,0 0 0-2,0 0 0-1,-11 0 0 3,-1 0-125-2,-5 0-414 1</inkml:trace>
    </iact:actionData>
  </iact:action>
  <iact:action type="add" startTime="9926">
    <iact:property name="dataType"/>
    <iact:actionData xml:id="d1">
      <inkml:trace xmlns:inkml="http://www.w3.org/2003/InkML" xml:id="stk1" contextRef="#ctx0" brushRef="#br0">12120 8764 263 0,'0'0'544'2,"0"0"-389"8,0 0-12-5,0 0-33 2,0 0-24 2,0 0 8-1,0 0-12-2,99-4-11 1,-65 4 4 2,8 0 2-1,6 0-3-1,7-2-3-1,11-3-22 3,13-5-11-1,19 0 0-3,3 1-1 3,11-3-11 3,-4 9-12 3,-5 3-14-11,1 0 0 2,-7 0 0 2,-4 0 0 2,4 0 0-5,1 0 0 4,10 0 0 2,4 3 0-2,-6 0 0-2,4-1 0 0,-16-2 0 2,-7 0 0 0,-4 0 0 2,3 0 0-5,-1 0 0 4,-3 0 0-2,2 0 0-1,0 0 0 2,1 0 0 0,-6 0 0 7,3 0 0-12,-10 0 0 9,-3-13 0-11,-8-2 0 6,-5 2 0-3,-8 6 0 5,-7-3 0-1,-6 5 0 1,-7 2 0-4,-7 3 0 3,-9-2 0 0,-3-2 0 0,3 4 0 0,-4 0 0-2,2 0 0 2,-3 0 0 0,-1 14 0-2,-6 7 0 3,0-15-229 4,0-3-238-9</inkml:trace>
    </iact:actionData>
  </iact:action>
  <iact:action type="add" startTime="11139">
    <iact:property name="dataType"/>
    <iact:actionData xml:id="d2">
      <inkml:trace xmlns:inkml="http://www.w3.org/2003/InkML" xml:id="stk2" contextRef="#ctx0" brushRef="#br0">33349 6619 582 0,'0'0'104'3,"0"0"54"6,-193-91 7-2,64 85-61 2,-35 6-40-4,-23 23 12 4,-14 56 11-2,-2 43-19 2,19 34 8-3,33 32-29 1,40 25-4 1,62 12-4 1,49 4 3-4,49 3 4 3,93-11 10 0,47-24-5 3,39-25-7-6,22-47-14 4,10-62-18-2,1-63-12 2,-20-55-4-4,-38-101-6 4,-46-57 4-2,-66-36 1 2,-73-4-1-3,-24 27-27 0,-102 32-40 4,-47 38-77-2,52 132-72 0,3 13-99-3</inkml:trace>
    </iact:actionData>
  </iact:action>
  <iact:action type="add" startTime="12769">
    <iact:property name="dataType"/>
    <iact:actionData xml:id="d3">
      <inkml:trace xmlns:inkml="http://www.w3.org/2003/InkML" xml:id="stk3" contextRef="#ctx0" brushRef="#br0">20181 8658 503 0,'0'0'280'2,"0"0"-72"5,0 0-20 3,0 0-30-4,0 0-5 1,0 0-5 0,0 0-30 2,160 25-21-4,-71-11-10 3,29 6-26 0,34 6-15 1,22-2-46-1,28 0 0-2,1-6 0 1,-11 0 0 2,-31 1 0-1,-32-1 0-2,-37-5 0 2,-29 0 0 1,-21-3 0-3,-19 0 0 2,-16-9 0-1,-7 3 0 2,0-4-60-2,-21 0-229-1,-12 0-177 3</inkml:trace>
    </iact:actionData>
  </iact:action>
  <iact:action type="add" startTime="13538">
    <iact:property name="dataType"/>
    <iact:actionData xml:id="d4">
      <inkml:trace xmlns:inkml="http://www.w3.org/2003/InkML" xml:id="stk4" contextRef="#ctx0" brushRef="#br0">24336 8633 480 0,'0'0'309'5,"0"0"-154"3,0 0 10 0,0 0-47 0,0 0-4 0,0 0 1-2,0 0-24 3,-61 76-15-2,58-73-16 1,3-3-8-2,0 0-20 2,0 0 3 0,7 0 2 0,50 0-5-2,43 0 7 2,41-12 29 0,29 1 1 3,10 2-69-8,2 9 0 6,-22 0 0 1,-22 0 0-6,-18 0 0 4,-29 0 0 0,-28 0 0 1,-23 0 0-4,-22 0 0 3,-12 0 0 0,-6 0 0-1,0 0-14-1,0 0-229 2,-7 0-193 0,-22 0-617 0</inkml:trace>
    </iact:actionData>
  </iact:action>
  <iact:action type="add" startTime="14422">
    <iact:property name="dataType"/>
    <iact:actionData xml:id="d5">
      <inkml:trace xmlns:inkml="http://www.w3.org/2003/InkML" xml:id="stk5" contextRef="#ctx0" brushRef="#br0">27465 8564 333 0,'0'0'454'6,"0"0"-261"2,0 0-20-1,0 0-42 0,0 0 21 2,0 0-31-1,190 21-3-3,-114-21-5 3,36 0-19 1,33 0-26-2,33 2 4-1,29 7-47 2,17 8-25 0,-16 6 0 1,-18 4 0-3,-34-7 0 3,-43-3 0-2,-38-8 0 2,-41-3 0-3,-34-6-98 3,0 0-222-3,-46 0-172 3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21:25:40.504"/>
    </inkml:context>
    <inkml:brush xml:id="br0">
      <inkml:brushProperty name="width" value="0.05292" units="cm"/>
      <inkml:brushProperty name="height" value="0.05292" units="cm"/>
    </inkml:brush>
  </inkml:definitions>
  <iact:action type="add" startTime="14409">
    <iact:property name="dataType"/>
    <iact:actionData xml:id="d0">
      <inkml:trace xmlns:inkml="http://www.w3.org/2003/InkML" xml:id="stk0" contextRef="#ctx0" brushRef="#br0">24445 2019 616 0,'0'0'254'7,"0"0"-184"1,0 0 76-2,0 0-85 2,0 0-16 0,0 0-11-2,0 0-6 2,26-12-9 0,-26 12 2 0,0-5 5 0,0 5 11-2,-11 0 35 2,-25 0-20 0,-4 0-13 0,-14 0-7-2,-4 10-1 2,-2 22-2 0,3 10-3-2,-4 15-5 2,7 3-7 3,9 2-5-5,6-4-1 10,11-10 1-13,8-1-5 4,10-5 4-2,10-6-2 3,0 3 7-3,10-8-4 4,25-2-3-2,11-5-6 2,4-14 1-4,-1-10 1 3,6 0-2 0,1 0 1-2,-1-42-1 4,3-31-1-3,-7-29 1 3,1-28 0-5,-10-20 0 2,-7-11 0 0,-7-1 0 2,-11 9-1-1,-7 23 1-3,-7 36 0 4,-3 38 0-2,0 37 0 3,0 19-2-7,0 0 4 6,-3 37 8 1,-21 47 10-1,-4 33 2-3,4 21-1-1,3 20-5 3,4-1 2 0,4-7-1-2,5-10-4 2,-2-27-6 1,3-24-4-2,4-25-2-1,3-27-1 1,0-16-2 1,0-16 1 0,0-5-57-2,3 0-56 3,22-39-62-1,2-20-66 2,-17 21-25-5,-7 10-452 3</inkml:trace>
    </iact:actionData>
  </iact:action>
  <iact:action type="add" startTime="15138">
    <iact:property name="dataType"/>
    <iact:actionData xml:id="d1">
      <inkml:trace xmlns:inkml="http://www.w3.org/2003/InkML" xml:id="stk1" contextRef="#ctx0" brushRef="#br0">24864 2236 639 0,'0'0'223'5,"0"0"-30"2,0 0-43 1,0 0-37 0,0 0-13-2,0 0-17 2,145 43-33 1,-103-43-15-2,-5 0-4 2,5 0-13-4,0-25-16 3,-1-16-2 0,-8-9-1-2,-14 1 0 2,-6 5-1-1,-13 7-3 2,0 11 1-3,-13 8-7 1,-32 13-10 2,-13 5 7-1,-5 0 3 0,2 36 9-2,2 17 2 2,13 11 2 2,15 2 6-4,11-4 12 2,19 1 2 0,1-2 4-1,4 1 3 0,44-2 1 0,15-9-11 2,3-5-9-1,1-18-10 0,-10-14-1-2,-12-14-7 1,-2 0-14 1,-10-22-41 0,-3-37-38 0,-6-7-72-1,-24 31-49 1,0 7-220 0</inkml:trace>
    </iact:actionData>
  </iact:action>
  <iact:action type="add" startTime="15679">
    <iact:property name="dataType"/>
    <iact:actionData xml:id="d2">
      <inkml:trace xmlns:inkml="http://www.w3.org/2003/InkML" xml:id="stk2" contextRef="#ctx0" brushRef="#br0">26043 1087 613 0,'0'0'146'5,"0"0"33"1,0 0-53 1,0 0-43 1,0 0 4-2,0 0 6 3,10 27-19-1,-10 48-22 0,0 27 13-2,-4 22-16 2,-4 15 9 0,-4 12-13 0,3 3-14 0,0-1 0-2,2-13-11 3,2-21-10-2,-4-21-10 4,5-25 3-7,4-19-3 10,-3-15 0-10,3-22-15 0,0-14-38 3,0-3-42 2,24-26-77 0,15-42-67-4,-20 25-111 3</inkml:trace>
    </iact:actionData>
  </iact:action>
  <iact:action type="add" startTime="15992">
    <iact:property name="dataType"/>
    <iact:actionData xml:id="d3">
      <inkml:trace xmlns:inkml="http://www.w3.org/2003/InkML" xml:id="stk3" contextRef="#ctx0" brushRef="#br0">26470 1737 754 0,'0'0'176'5,"0"0"-54"4,0 0 70-1,0 0-49-3,-246-92-33 4,142 85-37-1,4 7-18-2,-3 0 0 2,7 0-30 0,10 18-20 0,2 5-5-2,9 3-4 2,12-2-50 1,15-10-74-2,48-12-130 1,0 2-297-2</inkml:trace>
    </iact:actionData>
  </iact:action>
  <iact:action type="add" startTime="16788">
    <iact:property name="dataType"/>
    <iact:actionData xml:id="d4">
      <inkml:trace xmlns:inkml="http://www.w3.org/2003/InkML" xml:id="stk4" contextRef="#ctx0" brushRef="#br0">28325 1783 699 0,'0'0'185'5,"0"0"-6"2,0 0-56 1,0 0-38 0,0 0 7-1,0 0 25 0,-266 0-37 2,134 2-5-2,-17 11-24-1,-5-5-12 2,11 4-20 0,16-1-13 0,27 2-6-2,27 0-4 2,17-1-5 0,25-3-31 0,15-3-49 0,16-3-34-2,0 3-46 2,28-6-65 0,12 2-236-2</inkml:trace>
    </iact:actionData>
  </iact:action>
  <iact:action type="add" startTime="17134">
    <iact:property name="dataType"/>
    <iact:actionData xml:id="d5">
      <inkml:trace xmlns:inkml="http://www.w3.org/2003/InkML" xml:id="stk5" contextRef="#ctx0" brushRef="#br0">28358 2187 587 0,'0'0'221'4,"0"0"-67"4,0 0-4-2,0 0-63 2,0 0 19-1,0 0 51 2,-262-32-48-4,125 29-11 3,-7 3-25 1,3 0-22-1,5 0-17-2,14 8-12 1,15 15-22 2,18-3 0-1,17 4-1-2,14-4-3 2,20-6-25 0,16-4-57 0,19-7-49-1,3-3-47 0,0 0-68 1,33 0-301 0</inkml:trace>
    </iact:actionData>
  </iact:action>
  <iact:action type="add" startTime="17492">
    <iact:property name="dataType"/>
    <iact:actionData xml:id="d6">
      <inkml:trace xmlns:inkml="http://www.w3.org/2003/InkML" xml:id="stk6" contextRef="#ctx0" brushRef="#br0">28311 1198 799 0,'0'0'162'7,"0"0"-42"1,0 0-42-3,0 0-7 3,0 0 11 0,-249 252 1 2,138-128-9-6,0 13-19 4,-1 1-24 0,12-1-13 0,10 0-6-1,17-13-8 0,16-20 0 1,14-20-8 0,20-23 1-3,14-20-44 4,9-16-86-1,0-18-37 0,29-7-130-2,2 0-574 2</inkml:trace>
    </iact:actionData>
  </iact:action>
  <iact:action type="add" startTime="17907">
    <iact:property name="dataType"/>
    <iact:actionData xml:id="d7">
      <inkml:trace xmlns:inkml="http://www.w3.org/2003/InkML" xml:id="stk7" contextRef="#ctx0" brushRef="#br0">29919 1238 602 0,'0'0'85'3,"0"0"45"5,0 0-43 0,0 0-36-2,0 0 39 2,0 0 0 0,-245 33-28 0,85 38-17-2,-15 22-12 1,-15 26 4 2,11 14-11-1,27 14 6-2,39 11 12 2,40 7-17 0,40 6-2 0,33-3-3 1,40-7 10-3,77-17-10 11,46-22-16-15,51-38 7 8,17-49-5-9,10-35-4 7,-12-88-4-1,-39-62 0-1,-49-50 0 3,-52-35-1 2,-47-2-4 1,-42 2 5-11,-21 17-3 5,-78 29 2 2,-50 24-3 1,-38 29-8-5,-37 32-64 5,-23 21-93-2,151 83-104 2,9 0-756-2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21:33:07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06">
    <iact:property name="dataType"/>
    <iact:actionData xml:id="d0">
      <inkml:trace xmlns:inkml="http://www.w3.org/2003/InkML" xml:id="stk0" contextRef="#ctx0" brushRef="#br0">15258 13707 12 0,'0'0'552'2,"0"0"-381"4,0 0 4 2,0 0-32 0,0 0-40-1,0 0-8 0,0-7 8 1,0 43-17 0,-3 13-40-2,-8 9-1 2,4-4-1 0,-3-1-4 0,-1-7-5-1,7-8-8 0,-1-2-6 2,1-11-2-4,4-10-5 3,0-10-1 1,0-5-5-2,0 0 0 1,0 0 2-2,0 0 1 2,0 0-6 0,0 0 5 0,13 0-1-2,24 0-4 2,-4 0 9 0,12 0 1 0,11 0 3-2,5 0-4 2,8 0 2 17,4 3-2-22,-1-3 5-3,0 5-2 5,-2 5-1 1,2-2 6 0,1 7-3 2,3-1-3 0,6 3-8 0,5-2 1 0,0-4-3-2,4-1 0 3,-4-3-2-2,-3 0 0 3,-5 1-4-5,-3 2 0 3,0-5 0 0,-1 4 0 0,-1 3 0-2,-3-4 0 2,3 0 0-1,0 4 0 0,0-3 0 1,-1-3 0 0,-1-3 0-1,4-3 0 3,-4 0 0-6,-6 0 0 5,-5 0 0-1,-4 0 0-3,-2 0 0 4,-4 0 0-1,1 0 0 1,-5 0 0 6,-1 0 0-13,-1 0 0 5,-6 0 0-3,1 0 0 4,-7 0 0-2,0-3 0 1,-5 0 0 3,-2 0 0 5,2-1 0-14,-7 2 0 5,5 2 0 2,0 0 0 0,9 0 0-2,7 0 0 3,6 0 0-2,7 0 0 2,0 0 0-4,-2 0 0 3,-3 0 0 0,3 0 0 0,-7 0 0-2,-4 0 0 2,-14 0 0 1,-16 0 0-3,-6 0 0 2,-6 0 0 1,0 0 0-3,3 0 0 0,-3 0 0 0,0 0 0 4,0 0 0-2,5 0 0 0,2 0 0 0,5 0 0-4,2 0 0 4,-7 0 0-1,-2 0 0 0,-2 0 0 1,-2 0 0 0,-1 0 0 0,0 0 0-1,0 0 0 0,0 0 0 2,0 0 0-4,0 0 0 3,0 0 0 0,0 0 0 0,0 0 0-1,0 0 0 1,0-29 0 2,0-17 0-3,0-17 0 1,0-4 0-2,0 4 0 2,0 10 0 1,5 15 0-5,2 14 0 5,-7 12 0-1,0 12-72-1,0 0-24-2,0 42-71 4,0-10-195-1,0 8-275 2</inkml:trace>
    </iact:actionData>
  </iact:action>
  <iact:action type="add" startTime="8702">
    <iact:property name="dataType"/>
    <iact:actionData xml:id="d1">
      <inkml:trace xmlns:inkml="http://www.w3.org/2003/InkML" xml:id="stk1" contextRef="#ctx0" brushRef="#br0">19459 12781 658 0,'0'0'222'3,"0"0"-71"4,0 0-13 1,0 0-70-2,0 0-9 2,0 0-10 0,25 153-6 0,-25-106 2-2,0-10-5 2,0-5-11 1,0-5-11-2,0-7 0 2,0-5-4-4,0-4 0 3,0-6-4 0,8 2 2 2,1-7-9-4,3 3 0 5,9-3-1-3,4 0 2-7,-2 0 10 7,8 0 13 0,2 0 9 0,4 0-3 1,7 0-3-4,1 0-6 5,2 0 2-3,9 0-5 1,5 0-3-2,5-3 4 5,4-5-2-6,10-7-2 3,3 3-1-1,19-3 3 2,3 4 4-2,14-2-1-2,7 8-4 3,1 5-5 1,2 0 0-2,-5 0 1 1,3 0-3 0,-6 3-12-2,3 6 0 4,-6 4 0-6,-2-2 0 13,-4 0 0-16,-5-2 0 6,6-1 0-1,-3-1 0 1,7-2 0 1,-5-2 0 3,-9-3 0-5,-6 0 0 0,-10 0 0 0,0 0 0 3,-2 0 0-2,2 0 0 0,-8 0 0 1,3 0 0 0,-5 0 0-2,-7 0 0 14,2 0 0-20,-3 0 0 3,-4 0 0 6,4 0 0-3,-4 0 0 2,2 0 0 0,-6 0 0-2,0 0 0 2,-2 0 0 0,4 0 0 0,-1 0 0 1,4 5 0-4,0-2 0 5,0 3 0-3,1-6 0 1,3 7 0-3,-4-7 0 5,-4 5 0-3,-4-1 0 10,-3-3 0-10,-5 3 0-5,3-4 0 1,-8 0 0 3,-3 0 0 2,-9 0 0 5,0 0 0-8,1 0 0 0,-5 0 0 2,4 0 0 1,-3 0 0 0,-2-4 0-3,5-1 0 4,-8 2 0-1,5-3 0-1,2 1 0 1,-2 1 0-1,5 1 0 1,3 1 0 0,1-1 0-2,6 0 0 6,-3 3 0 1,1 0 0-13,-12 0 0 4,-2 0 0 5,-2 0 0 1,-9 0 0-1,-5 0 0-5,0 0 0 3,-7 0 0 1,2 0 0 5,-5 0 0-2,0 0 0-11,1 0 0 7,-4 0 0 0,0 0 0-2,0 0 0 4,0 0 0-2,0 0 0 1,0 0 0-2,8 0 0 3,13 0 0-1,0 6 0 2,6 12 0-4,0-1 0 8,-3 1 0-9,1-5 0-1,2 2 0 2,-9-5 0 0,3-3 0 4,-8-3 0-3,-8-4 0 1,-5 0 0-3,0 0 0 3,0 0 0 0,0 0 0-1,3 0 0 0,-3 0 0 1,0 0 0 0,0 0 0 0,0 0 0-2,0 0 0 2,0 0 0 0,0 0 0-2,0 0 0 2,0 0 0 0,6-9 0 0,1-18 0-1,1-11 0 1,1 4 0 0,1-6 0-1,1-9 0-1,-4-7 0 3,4-5 0-1,-6 5 0 1,3 13 0-4,-2 12 0 12,1 10 0-14,-4 12 0 2,-1 7 0-1,-2 2 0 5,0 0-73-2,9 6-43 1,-5 43-101-1,-1-11-161 1,8 11-190 0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1T05:27:22.306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9795">
    <iact:property name="dataType"/>
    <iact:actionData xml:id="d0">
      <inkml:trace xmlns:inkml="http://www.w3.org/2003/InkML" xml:id="stk0" contextRef="#ctx0" brushRef="#br0">4346 15007 458 0,'0'0'474'8,"0"0"-356"-2,0 0-1 1,0 0-25 0,0 0-21 2,0 0 11-2,0 0-5-1,16-18-1 2,-16 18 6 1,0 25-15-2,0 16-28-1,0 12-7 2,0 3-2 0,0 8-12 1,0 4-7-2,0-1-2-1,0-10-2 2,0-5-1 0,0-13 0 2,0-14 2-5,0-5 5 4,0-9 7-1,0 4-13-2,0-5 12 1,0-2-14 2,0 0-1-2,3-1 0-1,-1-4-2 2,1-1 2-1,1-2-3 3,-1 6 13-5,6-6-3 2,-1 3 2 1,2 1-6 1,1-3-2-4,7-1-2 4,-2 0 0-1,5 0-1 0,5 0-1-2,2 0-2 2,8 0 2 0,3 0 1 0,1 0-2-1,-2-1 9 2,0-3-2-2,-6 1 4 1,-2 3-11-4,6 0 0 5,-5-6 0-1,5 6 0 0,1 0 0-2,4 0 0 2,1-2 0 0,4-1 0 1,-1-4 0-4,-2 1 0 3,2 1 0 0,0 0 0 0,0-1 0-2,1 0 0 2,-4 3 0 0,-3-3 0 0,0 2 0 0,-2-7 0-2,5 4 0 3,-2 2 0-2,-2 0 0 1,1 0 0-2,-2-1 0 2,-4 2 0 0,7 2 0-2,-8-2 0 2,2 4 0 0,1-2 0 1,-1 2 0-4,0 0 0 3,1 0 0 0,-1 0 0 0,2 0 0 2,-3 0 0-4,4 0 0 1,2 0 0 0,2 0 0 1,1 0 0-2,2 0 0 3,-2 0 0-2,0 2 0-1,-1 4 0 2,0-2 0 0,4-1 0 0,0 0 0-2,2-3 0 3,-1 0 0-2,3 2 0 2,1-2 0-4,0 0 0 3,-5 0 0 0,-3 0 0 0,0 0 0-1,-2 0 0 0,-2 0 0 1,-1 0 0 0,-4 0 0-1,5 0 0 0,-4 0 0 1,-3 0 0 0,7 0 0-2,-7 0 0 2,8 0 0 1,-5 0 0-1,7 0 0-2,-7 0 0 3,2 0 0-2,-2 0 0 2,4 0 0-4,-1 0 0 5,-1 0 0-4,-1 0 0 3,-3-2 0-4,-6 2 0 3,1 0 0-1,-9 0 0 1,-5 0 0-1,-5 0 0-1,-4 0 0 3,-4 0 0-2,5 0 0 0,-5 0 0 1,3 0 0 0,-3 0 0 0,0 0 0-3,4 0 0 4,-4-6 0-1,3 2 0 1,-3 4 0-5,0-11 0 5,2-12 0-1,5-9 0 0,-1-12 0-2,0-2 0 2,5 3 0 0,-1 2 0 0,5-5 0 0,1 0-4-2,11-4-206 3,-15 36-126-2,11 2-380-1</inkml:trace>
    </iact:actionData>
  </iact:action>
  <iact:action type="add" startTime="11882">
    <iact:property name="dataType"/>
    <iact:actionData xml:id="d1">
      <inkml:trace xmlns:inkml="http://www.w3.org/2003/InkML" xml:id="stk1" contextRef="#ctx0" brushRef="#br0">20469 15157 562 0,'0'0'423'6,"0"0"-261"-1,0 0-16 3,0 0-47 2,0 0-39-6,0 0-1 4,0 0-12 1,13-20 6-2,-13 47-17-1,0 23-2 3,0 8 0-2,0 8-9 2,0 2-8-4,0-9-9 4,0-2-1-2,0-17-5 3,-3-10 1-5,-1-16-2 2,1-5 7 1,3-4 0 2,0 1 6-4,0-6 3 2,0 0 13 0,0 0-4-2,0 0-14 1,0 0 4 0,0 0-5 2,0 0-2-2,0 3 1-1,3 1 0 2,19-4-7 0,6 0 8 0,5 0 1-2,5 0-1 2,4 0 6 0,2 0-9 1,3 0 3-4,1 0-5 7,7 0 5-6,2 0-3 2,-3 0-8-2,4 0 0 2,0 0 0 1,4 0 0-2,-3 0 0 0,3 0 0 0,-4 0 0 6,0 0 0-10,-4 0 0 2,3 0 0 3,-8 0 0 0,2 0 0 0,-1 0 0-2,4 0 0 4,-8 0 0-4,2 0 0 2,3 0 0-2,-10 0 0 2,1 0 0 0,-1 0 0 0,5 1 0-2,-1 3 0 2,0-2 0 0,0-2 0 0,0 0 0-2,2 0 0 3,-5 0 0-1,3 0 0-1,-6-2 0-1,-3-3 0 3,0-2 0-2,-5 7 0 4,7-6 0-7,-10 4 0 4,2-1 0-1,-2 1 0 3,-1-9 0-6,8 9 0 3,-5-1 0 2,0 3 0-2,-2-2 0 0,2 2 0 1,1 0 0 0,10 0 0-1,1 0 0 2,2 0 0-3,4 0 0 2,6 0 0 0,4 0 0-2,4 0 0 2,-4 0 0 0,0 0 0 2,-4 0 0-5,0 0 0 4,-5 0 0-2,1 0 0 0,-8 0 0 0,-6-3 0 1,-2-3 0 0,-1-3 0-1,-8 3 0-2,4 2 0 4,-2 4 0 0,-3 0 0-2,-4 0 0-1,4 0 0 2,-7 0 0 1,-2 0 0 1,-6-5 0-6,0 3 0 3,3 2 0 0,-11 0 0 2,2-4 0-4,0 4 0 5,5 0 0-3,-5-2 0 2,4 2 0-5,1 0 0 4,1 0 0 1,-8 0 0-2,-1 0 0 0,0 0 0 1,0 0 0 1,0 0 0-2,0 0 0-1,0 0 0 1,0-5 0 2,0-8 0-1,3-12 0-2,0-21 0 2,2-13 0 0,1-4 0 0,4-11 0-2,3 0 0 3,-2-2 0-2,2 15 0 2,-5 20 0-4,-7 20 0 3,-1 21-80 0,0 0-111 0,0 18-83-2,0 23-342 2</inkml:trace>
    </iact:actionData>
  </iact:action>
  <iact:action type="add" startTime="13983">
    <iact:property name="dataType"/>
    <iact:actionData xml:id="d2">
      <inkml:trace xmlns:inkml="http://www.w3.org/2003/InkML" xml:id="stk2" contextRef="#ctx0" brushRef="#br0">8514 18674 865 0,'0'0'243'5,"0"0"-61"2,0 0-10 2,0 0-76-4,0 0-15 4,0 0 1-2,0 0-15 2,14 14-14-4,-14 12-28 3,0 7 2 0,0-2 10 0,0 7-11-2,0-5-9 2,0 1 7 0,0-4-10 1,0-2-7-4,0-5 0 3,0-8-7 0,0-10 2 0,0-5-2-1,0 0 1 0,0 0 0 1,0 0 2 0,0 0-1-2,0 0 1 3,0 0 2-2,0 0-4 2,0 0 3-4,0 0-4 3,0 0 0 0,3 0 0 0,-2 0 0-2,11 0 0 2,3 0 0 0,3 0 0 0,6 0 0-1,1 0 0 1,1 0 0-1,5 0 0 1,7 0 0-2,-4 0 0 2,8 0 0 2,-5 0 0-2,-5 0 0-2,-4 0 0 2,2 0 0 0,-2 0 0 1,4 0 0-5,-1 0 0 4,7 0 0 0,-4 0 0 0,6 0 0-1,2 0 0 0,-4 0 0 1,-1 0 0 0,-1 0 0-2,0 0 0 1,-6 0 0 1,1 0 0 1,-2 0 0-4,4 0 0 4,-1 0 0 3,1 0 0-7,-3-5 0 2,6 5 0 2,0 0 0-1,-5 0 0 0,-1 0 0-4,-1 0 0 3,4 0 0 1,-5 0 0 0,7 0 0 0,-4 0 0-2,0 0 0 2,5 0 0 0,-3 0 0 0,2-7 0 1,-4 2 0-3,-1 0 0 2,-5 1 0-4,-1-1 0 5,-3-1 0-1,-4-3 0 0,4 7 0-2,-8-1 0 3,5 3 0-2,0 0 0 3,3-7 0-6,0 7 0 4,4 0 0-1,-1 0 0 2,9 0 0-3,-3 0 0 2,1 0 0 0,8 0 0 0,2 0 0 0,3 0 0-2,7 0 0 4,-7 0 0-3,1-5 0-1,-4 5 0 2,3 0 0-1,-5-6 0 2,-5 4 0-4,0-6 0 4,1 8 0-3,-11 0 0 4,6 0 0-6,-5-5 0 5,-1 5 0 0,-3 0 0-2,3 0 0 0,-3 0 0 0,1 0 0 1,1 0 0 0,1 0 0-2,3 0 0 3,-2 0 0 0,8 0 0-2,-3 0 0-1,0 0 0 2,-2 0 0-1,1 0 0 1,1 0 0-2,10 0 0 3,-4 0 0-2,7 0 0 1,-4 0 0-2,3 0 0 2,-5 0 0 1,2 0 0-2,2 0 0-1,-7 0 0 2,2 0 0 0,-3 0 0 1,-2 0 0-2,-2 0 0 0,-1 0 0 3,-1 0 0-4,0 0 0-1,-11 0 0 4,-1 0 0-3,-1 0 0 3,-10 0 0-2,7 0 0 0,-1 0 0 1,-4 0 0 0,0 0 0-2,2 0 0 2,-7 0 0-1,4 0 0 1,-5 0 0-2,0 0 0 3,0 0 0-1,0 0 0-1,0 0 0 0,0 0 0 1,0 0 0-1,0 0 0 1,0 0 0-2,0 0 0 3,0 0 0 0,4 0 0 0,1-31 0-4,5-13 0 4,-1-3 0-2,-2 4 0 1,-5 7 0-2,2 5 0 1,-1-1 0 2,2 11 0-3,-2 10 0 1,-3 0 0 1,0 8-35 6,0 3-179-12,0 0-140 4,0 3-511 2</inkml:trace>
    </iact:actionData>
  </iact:action>
  <iact:action type="add" startTime="16471">
    <iact:property name="dataType"/>
    <iact:actionData xml:id="d3">
      <inkml:trace xmlns:inkml="http://www.w3.org/2003/InkML" xml:id="stk3" contextRef="#ctx0" brushRef="#br0">22431 18538 782 0,'0'0'201'8,"0"0"-55"-6,0 0-28 6,0 0-35 0,0 0-2 0,0 0-14-2,24 3-12 2,-24 35-33 1,0-2 12-2,0 12 7-1,0 1-15 2,0 4 4 0,0-7-12 0,0-8-5-2,0-13-6 2,0-4-3 1,0-16-2-2,0-5-1 0,0 0 4 0,0 0 3 2,0 0 2-2,0 0-4-1,0 5-1 2,0-5-3 0,6 0 2 0,1 4-2-2,2-4 0 2,0 4-2 0,2-2 2 0,5-2 4-2,1 0 0 2,0 0 5 0,0 0-2 0,4 0 5-2,-6 0 0 2,3 0 2 0,1 0 1 0,2 0 4-1,0 0-3 0,9 0-7 2,-5 0 0 0,4 0-3-3,1 0-1 1,1 0 4 2,4 0 1-2,-1 0 5-1,-6 0-4 3,1 0 2-2,-1 0-2 1,1 0 4-2,-1 0-14 2,2 0-3 1,1 0 0 0,-2 0 0-4,-1 0 0 3,-1 0 0-1,3 0 0-1,-2 0 0 4,2 0 0 0,0 0 0-4,3 0 0 1,-1 0 0-2,2 0 0 3,-3 0 0 0,-1 0 0 0,0 6 0-2,0-1 0 2,-3-5 0 0,-2 7 0 0,1-7 0-2,-1 0 0 1,1 0 0 2,1 0 0 2,3 0 0-6,-7 0 0 3,6 0 0 2,-2 0 0-5,-3 0 0 0,-3 0 0 4,0 0 0-1,0 0 0-3,-1 0 0 3,-3 0 0 0,-5 0 0 0,-3 0 0-2,-2 0 0 2,1 0 0-1,2 0 0 2,7 0 0-3,2 0 0 2,4 0 0 1,4 0 0 0,-2 0 0-2,-4 0 0-1,3 0 0 1,1 0 0 1,1 0 0-3,-1 0 0 6,4 0 0-5,-1 0 0 4,0 0 0-6,2 0 0 4,0 0 0 0,3 0 0 0,3 0 0 0,-3 0 0-2,6 0 0 2,-5 0 0 0,5 0 0 1,-2 0 0-5,-2 0 0 5,2 0 0-1,2 0 0 1,5 0 0-2,2 0 0 3,2 0 0-2,3 0 0-4,-5 0 0 4,-1 0 0-2,-5 0 0 3,-5 0 0-2,-7 0 0-1,-4-7 0 3,-3 7 0-3,0 0 0 3,-3 0 0-4,9 0 0 4,-6 0 0-1,9 0 0 0,-2 0 0-2,2 0 0 1,6 0 0 2,-5 0 0-3,1 0 0 2,0 0 0 1,-6 0 0 8,-2 0 0-16,-6-5 0 5,-2 5 0-1,1-8 0 3,4 4 0 0,-5 0 0-3,-4-1 0 4,4 5 0-2,-2-5 0 2,-7 5 0-4,-2 0 0 5,-2 0 0-4,-3 0 0 3,0 0 0-3,0 0 0 6,0 0 0-9,0 0 0 6,0 0 0-3,0 0 0 1,0 0 0 1,0 0 0-2,0 0 0 3,0 0 0-2,0 0 0 2,0-6 0-3,0-14 0 3,0-24 0 0,9-15 0-2,3-8 0 0,1 11 0 0,1 3 0 1,-2 9 0-1,1 12 0-1,-7 18 0 2,-1 2 0 0,-5 10 0 0,6 2 0 1,4 0-104-4,-7 0-166 3,8 14-102 0</inkml:trace>
    </iact:actionData>
  </iact:action>
  <iact:action type="add" startTime="19697">
    <iact:property name="dataType"/>
    <iact:actionData xml:id="d4">
      <inkml:trace xmlns:inkml="http://www.w3.org/2003/InkML" xml:id="stk4" contextRef="#ctx0" brushRef="#br1">7852 14739 710 0,'0'0'302'7,"0"0"-133"0,0 0-17-1,0 0-43 2,0 0-48 0,0 0-7 0,13-20 11-2,-13 48-24 2,0 10-7 1,0 6 5-2,0-1-1-1,0 7-7 3,0-4 0-2,0-3-13 2,0-5-1-4,0-9-12 4,0-12 2-2,0-8 0 1,0-5-5-2,0-4 5 2,0 0 2 0,0 0 21 1,0 0-15-4,0 0 0 3,0 0 2 0,0 0 1 0,0 0 1-2,24 0-9 2,0 0-5 0,1 0 0 0,5 0 0-2,-1 0-5 3,11 0 0-2,-2 0 0 2,11 0 0-4,6 0 0 6,-1 0 0-4,9 0 0 2,-3 0 0-4,0 0 0 4,-2 0 0 0,3 0 0-3,1 0 0 2,0-4 0-2,1 1 0 3,1 0 0-2,2 0 0-1,-1-1 0 3,-3 3 0-2,-2 1 0 1,5 0 0-2,-3 0 0 3,1 0 0-2,6 0 0 2,0 0 0-4,7 0 0 4,-1 0 0-2,-2 0 0 1,-10 0 0 2,-2 0 0-6,-5 0 0 4,-3-4 0-1,4-4 0-1,-6 3 0 2,-6-2 0 0,1-1 0 0,-5 5 0-2,1 1 0 2,-1-2 0 1,4 1 0 1,0 1 0-6,6-5 0 6,-5 2 0-5,2 1 0 4,5 0 0-4,-6-3 0 3,7 4 0 0,-7 0 0 0,-2 3 0-1,-4 0 0 1,-3-4 0 0,-5 4 0-1,-3 0 0-1,7 0 0 2,-3 0 0 0,5 0 0 0,-1 0 0-1,1 0 0 3,1 0 0-4,0 0 0 1,7 0 0 0,-7 0 0 1,2 0 0-1,0 0 0 2,-5 0 0-5,1 0 0 5,-1 0 0-1,-1 0 0 0,6 0 0-2,6 0 0 2,4 7 0 2,3-4 0-5,4 0 0 3,2 3 0-1,8 0 0 2,-2-1 0-1,-4 2 0-3,-5-7 0 3,-1 2 0 0,-8 1 0 8,2 1 0-15,-4-4 0 5,-3 0 0 1,1 0 0 2,2 0 0-4,-11 0 0 3,-5 0 0 0,0 0 0 0,-1 0 0-1,2-7 0-1,2 1 0 4,-2 3 0-3,-1 1 0-1,-3-1 0 2,1 3 0 0,-11 0 0 0,-3 0 0-2,-5 0 0 1,1 0 0 2,-8 0 0-1,7 0 0-2,-2 0 0 2,8 0 0-1,0 0 0 2,-2 0 0-3,-2 0 0 3,-9 0 0 0,1 0 0-2,1 0 0-1,-5 0 0 1,1 0 0 1,2-4 0-1,2 0 0 0,4-18 0 1,1-9 0 0,1-17 0 0,-4-3 0-2,1 2 0 3,-8 2 0-2,3 7 0 1,-3 10 0-2,0 10 0 3,0 12-52-3,0 8-152 3,0 0-111-3,0 10-313 1</inkml:trace>
    </iact:actionData>
  </iact:action>
  <iact:action type="add" startTime="22165">
    <iact:property name="dataType"/>
    <iact:actionData xml:id="d5">
      <inkml:trace xmlns:inkml="http://www.w3.org/2003/InkML" xml:id="stk5" contextRef="#ctx0" brushRef="#br1">24308 14849 777 0,'0'0'237'6,"0"0"-97"-2,0 0-26 4,0 0-41 0,0 0-6 0,0 0-5-2,13 171-7 2,-13-133 1 0,0 5-4 1,0-2-12-4,0-3-7 3,8-1-11 1,-1 0-13-1,1-1-5-3,2-8-2 3,-5-3 4 0,7-8 0 0,-8-1 3-2,5-1 2 3,-1-7 13-2,5-1-9 2,11-7-1-4,-3 0 2 3,7 0 3 0,5 0-1 0,6-15 2-2,6-5 0 2,0-1-3 2,4 4 7 0,-2-1-5-6,2 4 2 7,9 0-1-5,1 6 5 0,6 5-25 0,-2-1 0 2,-2 4 0 0,-2 0 0 1,-5 0 0-4,-1 0 0 4,6 0 0-2,-2 0 0 2,4 0 0-4,2 0 0 3,4 0 0 1,-1 0 0-2,1 0 0 0,5 0 0 0,-3 0 0 1,-3 0 0 1,1 0 0-4,-3 0 0 3,-1 0 0 15,-5 0 0-23,-7 0 0 1,2 0 0 5,2 0 0 3,-6 4 0-1,5 4 0-3,-2-8 0 4,1 8 0-2,4 5 0 2,-5 4 0-3,8 4 0 1,-6-1 0 1,4-3 0 0,-1-3 0-2,-2-2 0 2,6-4 0 0,2-2 0 0,-4 1 0-1,-1 0 0 0,-6 6 0 0,4-2 0 2,2 1 0-2,-1-10 0 0,4 4 0 1,8-6 0 0,0 0 0-2,-1 0 0 3,4 0 0-2,-1 0 0 2,0 0 0-5,3 0 0 5,5 0 0-1,0 0 0 1,-1 0 0-3,1 0 0 1,-6 0 0 1,-5 0 0 0,-2 0 0-2,-5 0 0 2,-6 0 0 2,-1 0 0-1,-12 0 0-5,-9 0 0 4,-3 0 0-1,-6 0 0 0,-3-3 0 0,-5 0 0 2,-1-4 0-2,-5 7 0 0,1-5 0-1,2 3 0 3,1-1 0-1,-4 0 0 0,8-2 0-1,-1 2 0 0,-7-1 0 1,4 2 0-1,-5 2 0 0,3 0 0 1,-5 0 0 0,-1 0 0-1,-3 0 0-1,-3 0 0 3,0 0 0-1,0-4 0 0,0 4 0-3,0 0 0 5,0 0 0-4,0 0 0 4,0 0 0-6,0 0 0 5,0 0 0-1,0 0 0 1,0 0 0-1,0-2 0-2,0-21 0 2,0-18 0-1,0-20 0-1,0-15 0 2,0-1 0-1,0-4 0 2,0 4 0-3,5 4 0 2,2 19 0 0,2 14 0 0,-2 14 0-1,4 8 0 1,-7 6 0-1,-1-2 0 2,9 9 0-5,-3-2-115 5,-6 7-168-1,-3 0-133-1</inkml:trace>
    </iact:actionData>
  </iact:action>
  <iact:action type="add" startTime="24223">
    <iact:property name="dataType"/>
    <iact:actionData xml:id="d6">
      <inkml:trace xmlns:inkml="http://www.w3.org/2003/InkML" xml:id="stk6" contextRef="#ctx0" brushRef="#br1">12095 18216 830 0,'0'0'208'5,"0"0"-63"2,0 0-18 1,0 0-42-2,0 0-23 3,0 0 0-2,0 0-27 2,49 70-2-4,-43-36 3 4,-3 4 4-2,5-5-6 2,-7-5 3-4,7 0-9 3,-4-7-7 0,-1-3-8-2,1-4-6 2,-4-6-2 0,3-3-2 0,-3-5 2 0,6 0 10 0,-1 0 12-2,11 0 2 2,10 0-2 0,11 0-19-1,4 0 7 0,8 0-1 1,2 0 10-2,9 0-5 4,5 0-9 0,4 0 6-4,-3 0-8 5,6 0 5-8,-3 0-7 4,1 0-6 1,-3 0 0 0,3 0 0-2,1 0 0 2,7 0 0 1,5 0 0-2,10 0 0 0,-2 0 0 0,12 0 0 1,8 0 0 0,-2-7 0-3,2-4 0 4,-6-4 0-1,-4 3 0 0,-14 6 0-2,-8-2 0 3,-2 4 0 11,-4 1 0-19,-1 3 0-1,-6 0 0 8,2 0 0 0,-8 0 0 0,-2 0 0-2,-1 0 0 2,-7 0 0 0,2 0 0 0,-4-5 0-1,4 0 0 0,-10-8 0 2,4 8 0-2,-4-3 0 0,-6 1 0 0,12-1 0 3,0 3 0-2,7-8 0-3,2 8 0 2,1-5 0 1,4 5 0-2,-2 5 0 3,-2-5 0-2,-1 5 0 1,-8 0 0 0,3 0 0-1,-7 0 0-1,-3 0 0 4,2 0 0-3,-3 0 0 0,-3 0 0 0,1 0 0 1,0 0 0 1,-5 0 0-5,6 0 0 5,-2 0 0 0,-2 0 0-1,-2 5 0-2,3-5 0 3,-5 0 0-2,2 0 0 2,8 5 0-4,-3-5 0 5,4 0 0-3,-1 0 0 0,-7 0 0-1,7 0 0 2,-5 0 0 0,3 0 0 0,2 0 0 0,0 0 0-2,7 0 0 3,-4 0 0-2,3 0 0 1,-3 0 0-2,-3 0 0 4,-6 0 0-5,-8 0 0 3,-2 0 0-1,-2 0 0 0,-11 0 0 0,-5 0 0 0,0 0 0 1,-8 0 0 0,0 0 0 0,0 0 0-3,0 0 0 4,2 0 0-1,1 0 0-1,0 0 0 1,1 0 0-1,-4 0 0 1,0 0 0 0,3 0 0-2,-3 0 0 1,3 0 0 1,8 0 0-1,5-25 0 1,5-19 0 1,5-7 0-2,4-2 0 2,-6 15 0-4,-6 12 0 3,5 6 0 1,-2 8 0-2,-4 1 0-1,8 1-94 2,-5-9-118 0,-13 15-126-1,7 4-395 1</inkml:trace>
    </iact:actionData>
  </iact:action>
  <iact:action type="add" startTime="26651">
    <iact:property name="dataType"/>
    <iact:actionData xml:id="d7">
      <inkml:trace xmlns:inkml="http://www.w3.org/2003/InkML" xml:id="stk7" contextRef="#ctx0" brushRef="#br1">25839 18121 732 0,'0'0'234'8,"0"0"-96"-2,0 0-22 2,0 0-56-2,0 0-6 4,0 0 19-4,0 0-29 3,15 43 4-3,-10-17 7 2,5 7-1 0,1-8-3-2,-4 3-15 2,4 3-13-1,-1-6-12 2,-7 1-4-4,0-11-4 3,0-4 5 0,-3-4-6 0,0-5 2 0,3-2 0-2,2 0 4 2,-3 3 14 0,3-3 0-1,4 0-13 0,3 2-6 1,4-2 3 0,2 0-3-2,6 0 4 3,0 0 0-2,6 0 10 1,9 0 0-2,3 0 0 2,6 0 1 2,4 0-7-2,3 0 3-3,7 0 5 2,-2 0-1 1,8 0-5 3,0 0-2-6,5 0 4 3,6 0 1-1,-3 0-3 1,7 0-9 0,-8 0-4-2,-1 0 0 3,6 0 0-2,-7 0 0 0,-1 0 0 1,-4 0 0-1,4 6 0 3,-4-6 0-4,0 0 0 1,-5 0 0 1,-2 0 0 0,-2 0 0-3,-1 0 0 3,-4 0 0 1,4 0 0-1,1 0 0 0,2 0 0-1,8 0 0 0,-6 7 0 0,5-2 0 0,-3 1 0 1,-3 1 0 1,-2 1 0-3,2-3 0 0,3 0 0 2,-3-2 0 0,-2 4 0 1,4-2 0-4,-1-5 0 4,-2 6 0-2,-1-6 0 1,1 0 0-2,5 0 0 3,-3 0 0-2,3 0 0 1,-5 0 0 0,-1 0 0-2,-3 0 0 2,-4 0 0 1,1-6 0-2,0 1 0-1,1-2 0 3,4 4 0 0,-8-2 0-3,1 0 0 2,-4-3 0-1,-3 3 0 1,3 3 0-3,-8-1 0 5,2 0 0-3,-3 3 0 0,0 0 0 0,2-5 0-1,-3 5 0 3,2 0 0-1,-5-7 0 0,-3 7 0-2,3 0 0 2,-2-6 0 0,-5 4 0-1,10-3 0 1,-4-2 0 0,5 7 0-1,3-6 0-1,-2 6 0 3,2 0 0-2,-5 0 0 1,-11 0 0-1,-1 0 0 0,-4 0 0 1,-6 0 0 2,3 0 0-7,-4 0 0 5,2 0 0 1,-1 0 0-1,-5 0 0-3,1 0 0 3,-5 6 0 1,-3-6 0-1,1 0 0-2,-4 0 0 1,3 0 0 3,-3 0 0-4,0 0 0 0,2 0 0 2,-2 0 0 0,0 0 0 0,4 0 0-1,-4 0 0 0,3 0 0 1,-3 0 0 1,0 0 0-1,0 0 0-3,0 0 0 4,0 0 0-1,0 0 0-2,0 0 0 2,0 0 0 0,0 0 0-1,5 0 0 1,5-13 0-1,11-26 0 3,6-19 0-4,-3 0 0 2,1-6 0 1,1 13 0-1,-7 9 0-2,-5 13 0-1,-4 16 0 4,1 0 0-3,-7 10 0 3,8 3 0-3,-7 0-102 1,-5 0-163 2,3 9-116-2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6T00:49:01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68">
    <iact:property name="dataType"/>
    <iact:actionData xml:id="d0">
      <inkml:trace xmlns:inkml="http://www.w3.org/2003/InkML" xml:id="stk0" contextRef="#ctx0" brushRef="#br0">18627 14867 473 0,'0'0'119'5,"0"0"37"2,0 0-15 1,0 0-34-2,0 0-19 2,0 0-13 0,0 0-7 0,-4 5-20-2,4-5 12 3,0 0-5-2,0 0-4 1,0 0-3-2,0 0-6 2,0 0-6 0,0 0-5 0,25 0-3-2,11 0-6 3,18 0-3-2,6 0 8 1,4-3-4-2,13-6-9 4,-4-2 5-3,2 1-6 1,-2 0-4-1,-4 1 6-1,-8 7 0 3,-12 2 4-2,-4 0-5 0,-10 0 8 1,-11 0-8 0,-3 0-3-1,-5 0-8 0,-12 0 1 0,4 0-4 1,-8 0 1 0,0 0 0-2,0 0-1 3,0 0 0-2,0 0 2 2,0 0-1-4,0 0 1 4,0 0-3-2,0 0 1 1,0 0 0-2,0 0 0 4,0 0 0-3,0 0 0 1,0 0 1-3,0 0-1 4,3 0 1-1,3 0-2 0,6 0 2-1,-2 2 0 0,1 4-1 3,-5-1 2 0,0-2 0-4,1 2-2 2,4-1 1-4,-4 0 2 5,-4 1-3-4,3-5 2 2,-6 0-3 2,2 2 1 0,-2-2 0-2,0 0-1 0,0 0 1 2,0 0 0-4,0 0 1 1,0 0-2 2,0 0 2 0,0 0-2 1,0 0 2-4,0 0-2 3,0 0 1 0,0 0 0 0,3 0-1-1,-3 0 1 1,0 0-1-1,0 0 2 2,3 0 0-4,-3 0-1 4,0 0 0-2,0 0-1 2,0 0 0-4,0 0 0 4,0 0 1-2,4 0-1 2,-4 0 2-3,0 0-2 1,0 0 2 3,0 0-2-2,0 0 1-1,0 0 0 1,0 0 0-1,0 0 0 2,0 0 0-5,3 0 0 4,-3 0 0 1,0 0 1-1,0 0 0-2,0 0 0 2,0 0-2-1,0 0 1 1,0 0 0-3,0 0-1 3,0 0 1 1,0 0 0-2,0 0-1-1,0 0 1 2,0 0 1 0,0 0-1 0,0 0 1-1,0 0-2 0,0 0 1 5,0 0-4-5,0 0-16-1,0 0 4 1,0 0-12-1,0 0-35 2,-3 13-22-1,-18 12-67 2,9-10-93-3,-4 5-333 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5T22:27:18.4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199">
    <iact:property name="dataType"/>
    <iact:actionData xml:id="d0">
      <inkml:trace xmlns:inkml="http://www.w3.org/2003/InkML" xml:id="stk0" contextRef="#ctx0" brushRef="#br0">9229 10965 479 0,'0'0'221'7,"0"0"-38"-2,0 0-47 1,0 0-12 3,0 0-51-4,0 0-4 4,0 0-13-2,0 0 40 1,3-2-18-2,18 2 3 3,10-3 12-1,7 1-28 0,13-3 9-1,-2 5-19 0,12 0-19 2,10 0 7 1,12 0-18-6,9 0 5 15,11 0-11-18,6-6-8 9,21 1-11-10,8-4 0 10,11 1 0-3,2-1 0 7,2 4 0-13,-8 5 0 8,0 0 0 5,-10 0 0-12,2 11 0 9,-5 12 0-11,-5 0 0 10,-9 0 0-2,-7-8 0-4,-5-4 0 4,-12-2 0 2,-1-6 0 2,-6 0 0-10,-12-3 0 7,-14 0 0-2,-15 0 0 6,-13 0 0-11,-13 0 0 5,-4 0 0 4,-9 0 0-6,-4 0 0-1,0 0 0 3,-3 0 0 5,5 0 0-1,-5 0 0-10,0 0 0 6,0 0 0 2,0 0 0-2,0 0 0 1,0-15 0-1,-25-23 0 1,-41-21 0-1,-14-12 0 7,-11 5 0-13,4 8 0 8,5 11 0 3,15 12 0-10,16 9 0 7,9 13 0 0,15 6 0-5,11 7 0 6,14 0 0-6,2 0 0 4,0 0 0-1,0 0 0 0,0 0 0 3,0 0 0-1,14 0 0-2,35 12 0-1,17 22 0 3,1-2 0-3,-4-2 0 1,-14-5 0 4,-7-1 0-6,-9-4 0 10,-9 3 0-13,-16 7 0 10,-4 1 0-11,-4 16 0 8,-7 11 0 2,-52 5 0-9,-11 1 0 8,-17-3 0-4,5-11 0 7,3-8 0-12,13-12 0 8,12-9 0 4,24-10 0-12,9-4 0 6,18-5 0-1,3-2 0 2,0 0 0 0,26 0-71 2,45-18-81 0,27-17-70-8,-50 17-89 6,-5 2-262 2</inkml:trace>
    </iact:actionData>
  </iact:action>
  <iact:action type="add" startTime="6386">
    <iact:property name="dataType"/>
    <iact:actionData xml:id="d1">
      <inkml:trace xmlns:inkml="http://www.w3.org/2003/InkML" xml:id="stk1" contextRef="#ctx0" brushRef="#br0">14346 8242 491 0,'0'0'210'2,"0"0"-54"6,0 0-15-3,0 0-51 3,0 0-5 0,0 0-22 1,0 0-20-4,38 133-18 4,-24-43 49-1,-1 6 2 0,1-3-21 1,-7 8-9-3,2 12 0 3,3 3 1-3,-9 7-16 2,-1-8 7-2,1-11-8 18,3-5-12-24,-6-14 0 0,3-10-7 12,-3-18-4 0,0-15 0-11,1-16-4 8,2-15 1-4,0-7-3 1,-3-4-1 2,0 2 1 4,5-2-1-9,-5 0-2 4,0 0 0 1,-5 0-3-2,-35 0 3 3,-13-37-1 6,-9-16 2-14,-6-5-1 12,6-5 1-12,-1 0 0 8,13 12 0 3,10 13-1-11,12 18 0 11,11 9 2-9,7 11 1 5,4 0 2 2,4 0-2-3,2 0 6-1,0 18 1 2,0 28 14 0,21 10-13-2,24 10-2 1,6 0 11 1,-2-2 5 2,7-3 0-6,-1-2-3 9,-7-11 5-9,-9-20-3 5,-9-13 2-5,-2-15-2 6,6-2-3 3,16-47-19-11,8-22 0 12,8-13 0-13,-5-2 0 11,2 10 0-11,-8 16 0 9,-10 15 0 3,-10 20 0-11,-19 11 0 6,-9 14 0-4,-7 0-32 8,0 0-95-9,-28 14-92 6,-6 3-89 0,-2 10-28 5</inkml:trace>
    </iact:actionData>
  </iact:action>
  <iact:action type="add" startTime="7232">
    <iact:property name="dataType"/>
    <iact:actionData xml:id="d2">
      <inkml:trace xmlns:inkml="http://www.w3.org/2003/InkML" xml:id="stk2" contextRef="#ctx0" brushRef="#br0">14049 10342 697 0,'0'0'183'3,"0"0"-11"4,0 0-39 0,0 0-45 2,0 0 14-2,0 0 0-1,138-44-10 3,-83 44-12-1,11 0-11 1,13 0-9-4,11 0-12 4,10 0-11-2,11 23-6 1,3 7 0-1,-4 6 4 0,-12 10-12 2,-12-1-3 10,-17-3-3-17,-18 0-6 0,-14-3-1 8,-11-3-4 3,-19 2-6-11,-7 6 0 10,-4 6 0-10,-59-1 0 10,-22-4 0-10,-33-6 0 8,-14-14 0-4,-6-5 0 0,7-7 0 4,14-5 0-5,23-5 0 5,27-3 0 4,25 4 0-12,15-4 0 9,22 0 0-10,5 3 0 8,0 8 0-4,41 11 0 2,45 16 0 3,27 18 0 2,6 8 0-10,-2 5 0 7,-9 5 0 4,-22-6 0-11,-20-10 0 12,-24-9 0-13,-21-8 0 9,-17 0 0-6,-4 3 0 5,-25 4 0-4,-41 2 0 6,-28-6 0-4,-20-13 0-4,-5-14 0 5,-10-8 0 4,-6-9 0-8,-10 0 0 11,-1 0-13-14,-8-9-58 9,9-4-35-6,7 6-87 5,107 7-100 1,13 0-349-5</inkml:trace>
    </iact:actionData>
  </iact:action>
  <iact:action type="remove" startTime="9155">
    <iact:property name="style" value="instant"/>
    <iact:actionData xml:id="d3" ref="#d0"/>
  </iact:action>
  <iact:action type="add" startTime="9147">
    <iact:property name="dataType" value="strokeEraser"/>
    <iact:actionData xml:id="d4">
      <inkml:trace xmlns:inkml="http://www.w3.org/2003/InkML" xml:id="stk3" contextRef="#ctx0" brushRef="#br1">19129 15347 423 0,'0'0'435'64,"0"0"-316"-62,0 0-8-1,0 0-70-1,0 0-41 0,0 0-23 1,0 0-75-1,27 42-151 50,-24-42-433-50</inkml:trace>
    </iact:actionData>
  </iact:action>
  <iact:action type="remove" startTime="9826">
    <iact:property name="style" value="instant"/>
    <iact:actionData xml:id="d5" ref="#d1"/>
  </iact:action>
  <iact:action type="add" startTime="9782">
    <iact:property name="dataType" value="strokeEraser"/>
    <iact:actionData xml:id="d6">
      <inkml:trace xmlns:inkml="http://www.w3.org/2003/InkML" xml:id="stk4" contextRef="#ctx0" brushRef="#br1">21816 13576 512 0,'0'0'251'5,"0"0"-137"-1,0 0 7 4,0 0-101-2,0 0-20 2,0 0-57 0,20 0-103 7,-20 0-140-12</inkml:trace>
    </iact:actionData>
  </iact:action>
  <iact:action type="add" startTime="12198">
    <iact:property name="dataType"/>
    <iact:actionData xml:id="d7">
      <inkml:trace xmlns:inkml="http://www.w3.org/2003/InkML" xml:id="stk5" contextRef="#ctx0" brushRef="#br0">9256 10566 728 0,'0'0'177'5,"0"0"-16"5,0 0-22-5,0 0-40 0,0 0-18 4,0 0 0-2,0 0-31 1,141 9-4-2,-92-9 20 2,11 0-5 1,12-4-5-1,13-8-11-2,2-9-10 2,7 0-3 0,6-7-13 0,14-3-4-2,4-1 0 13,12-3 4-19,5-3 4 6,19-2-1 1,3-4 2 8,18-2-8-12,12-1-11 4,4 4 7-3,12 0 0 5,7-1-4 7,5 6-8-14,2 5 0 9,-2 0 0-9,4 7 0 7,-4 3 0 6,6 5 0-10,7 1 0-5,-7-3 0 17,1-4 0-11,-9 1 0-6,1-4 0 10,-10 5 0-4,-7 5 0 1,-7 4 0 5,-6 6 0-9,-9 2 0 6,-11 3 0 2,4-1 0-10,-3-2 0 10,-8-1 0-7,-3 2 0 5,-9 4 0 0,-9 0 0-4,0 0 0 2,-8 0 0 1,-3 0 0 7,-4 0 0-12,-11 0 0 9,-5 0 0-10,-6 0 0 10,-12 0 0-11,-13 0 0 10,-14 0 0-7,-7 7 0 10,-9 1 0-12,-2-3 0 7,5 7 0 2,-1 3 0-8,6 6 0 10,13 5 0-11,5 6 0 10,15 14 0-10,15 13 0 8,4 5 0-5,0 2 0 3,2-6 0 5,-8-5 0-10,-6-6 0 6,1-4 0-4,-6-14 0 4,-5-1 0-4,-1-10 0 4,-8-6 0 3,-14-3 0-9,-15-7 0 6,-6 1 0-4,-14-1 0 6,3 1 0-7,-6 1 0 7,-3-1 0-8,4 5 0 5,-1-2 0 1,-6-3 0 1,-5-2 0-6,-5 1 0 4,-5-4 0 0,0 0 0 0,0 0 0 0,0 0 0 1,0 0 0-5,0 0 0 2,0 0 0 2,-2 0 0 3,-43-33 0-6,-13-13 0 1,-18-9 0 3,3-3 0 5,-10-1 0-12,0-4 0 7,-6-4 0-5,9 3 0 5,12 5 0 1,13 17 0-5,16 16 0 5,21 10 0-5,6 9 0 4,12 7 0-5,0 0 0 4,0 0 0 0,0 0 0 1,24 0 0-2,27 20 0 4,19 18 0-1,14 2 0-9,-3 1 0 14,-1-5 0-13,-8-3 0 6,-10-2 0-5,-10-4 0 6,-10-1 0 2,-12 1 0-5,-9 2 0 3,-11 8 0-4,-10 5 0 11,0 4 0-11,-13-3 0-5,-22-2 0 16,-2-7 0-14,-2-5 0 11,8-5 0-11,1-6 0 10,4-7 0-11,13-2-17 7,5-4-89-2,1-5-39 1,7 10-23 1,0 1-57 0,12-9-66 2,25 5-474-4</inkml:trace>
    </iact:actionData>
  </iact:action>
  <iact:action type="add" startTime="13694">
    <iact:property name="dataType"/>
    <iact:actionData xml:id="d8">
      <inkml:trace xmlns:inkml="http://www.w3.org/2003/InkML" xml:id="stk6" contextRef="#ctx0" brushRef="#br0">20648 8120 574 0,'0'0'202'2,"0"0"6"5,0 0-55 1,0 0-74-2,0 0-22 0,0 0-10 3,0 0 5-2,69 231 12 1,-57-117-12-2,3 13-8 3,3 10 6-2,6 6-12 2,-8-7-6-3,-4-6 6 6,-3-8-17-5,-4-14-3-1,-5-24-7 10,0-26-8-12,0-26-1 7,0-17-2-5,0-15-5-6,-17 0 1 7,-17-10-4 1,-2-43-9 0,-12-16 0 2,0-5 15-4,3 0 2 0,3 13 0 3,8 15 0 5,10 18-1-12,8 13-4 7,7 12 3 4,9 3-2-12,-3 0 4 2,3 0 3 6,0 14 11 5,0 31 21-13,0 21-22 6,0 3 2 2,20-8 11 0,4-4 5-4,2-3-2 5,4-8-2 3,1-6-7-11,-5-11-3 10,-2-13 0-10,-2-14 1 8,3-2-3-5,10-2-8 3,16-43-1-1,1-15-3-1,11-10 4 4,-5-3 2-5,0 13-3 11,1 7 2-15,-13 15-5 10,-4 17-3-9,-9 21-1 7,-9 0-18 5,-12 15-77-13,-12 36-107 9,0-18-71-6,0 11-185 3</inkml:trace>
    </iact:actionData>
  </iact:action>
  <iact:action type="add" startTime="14571">
    <iact:property name="dataType"/>
    <iact:actionData xml:id="d9">
      <inkml:trace xmlns:inkml="http://www.w3.org/2003/InkML" xml:id="stk7" contextRef="#ctx0" brushRef="#br0">20279 10553 811 0,'0'0'190'2,"0"0"22"4,0 0-89 2,0 0-21-2,0 0-17 2,187 3-8 1,-125 20-21-2,18 10 0-1,11 7-2 2,3 7-15 1,14 11 1-1,5 8-13-2,-5 10-4 4,-5 14 2-4,-13 9 0 3,-15 14 6-4,-23 18-21 14,-34 13 4-19,-18 10-9 13,-45 2-3-13,-65-8-2 7,-43-24 0 2,-22-34 1 0,-9-34-1 3,2-42 0-11,10-14 0 6,18-35-22 4,21-34-2-8,25-15 7 4,38-12 7 5,29-2-4-2,41 4 7-8,0 16-5 6,45 20 8 1,37 21 4 3,18 19 0-11,19 18 1 6,15 9 0 5,11 49-1-8,3 26 2 4,2 12 2 0,-9 11 10 3,-10 2 1-8,-1-3-2 6,-10-5-6 0,-14-14 2-6,-16-21-8 7,-21-19 0 0,-25-23-1-6,-15-13-5 2,-16-4-29 4,-7-7-44-1,-6 0-82-4,0 0-77 1,-13 0-161 4</inkml:trace>
    </iact:actionData>
  </iact:action>
  <iact:action type="remove" startTime="16462">
    <iact:property name="style" value="instant"/>
    <iact:actionData xml:id="d10" ref="#d7"/>
  </iact:action>
  <iact:action type="add" startTime="16470">
    <iact:property name="dataType" value="strokeEraser"/>
    <iact:actionData xml:id="d11">
      <inkml:trace xmlns:inkml="http://www.w3.org/2003/InkML" xml:id="stk8" contextRef="#ctx0" brushRef="#br1">21318 14220 484 0,'0'0'131'14,"0"0"-13"-13,0 0-24 1,0 0-73 6,0 0-21 0,0 0-21 0,12 25-61-2,-12-25-67 2,0 0-132 0</inkml:trace>
    </iact:actionData>
  </iact:action>
  <iact:action type="remove" startTime="17292">
    <iact:property name="style" value="instant"/>
    <iact:actionData xml:id="d12" ref="#d8"/>
  </iact:action>
  <iact:action type="add" startTime="17297">
    <iact:property name="dataType" value="strokeEraser"/>
    <iact:actionData xml:id="d13">
      <inkml:trace xmlns:inkml="http://www.w3.org/2003/InkML" xml:id="stk9" contextRef="#ctx0" brushRef="#br1">28277 13450 573 0,'0'0'200'10,"0"0"-116"-6,0 0 31 3,0 0-97-2,0 0-18 3,0 0-70 0,0 0-174 0,0-5-359-2</inkml:trace>
    </iact:actionData>
  </iact:action>
  <iact:action type="add" startTime="19115">
    <iact:property name="dataType"/>
    <iact:actionData xml:id="d14">
      <inkml:trace xmlns:inkml="http://www.w3.org/2003/InkML" xml:id="stk10" contextRef="#ctx0" brushRef="#br0">10300 15121 494 0,'0'0'84'3,"0"0"65"3,0 0-6 3,0 0-35-3,0 0-14 0,0 0-7 2,-15-20 2 1,15 20-5-4,0 0 6 3,0 0-8 0,11 0 1 1,41-6-24-1,21 1-17-2,26 1 7 3,25 4-18-2,26 0 14-1,25 0-14 13,14 0-4-19,15 0-5 10,1 0 6-4,4 0 3-2,-10 5-13 5,-4 2-1 3,-9-1 6-9,-9 6-14 7,4 2 0-5,-9 6-3 6,-9-2 7-1,-20-1-13-10,-29-2 0 9,-27-3 0-1,-38-7 0 5,-22-1 0-11,-16-4 0 5,-11 0 0 2,0 0 0-3,0 0 0 1,0 0 0 0,-35 0 0 2,-26-13 0 1,-23-25 0-5,-6-8 0 5,1-5 0-3,-9-8 0-1,-2 1 0 3,8 4 0-4,3 4 0 6,18 6 0-6,9 9 0 6,8 7 0-8,21 10 0 7,13 10 0-2,11 5 0-5,4 3 0 5,5-4 0 1,0 4 0-1,0 0 0 0,5 0 0 1,42 22 0 1,25 17 0-10,15 14 0 8,10 8 0 6,2 8 0-11,1 1 0 10,-6-1 0-11,-17-5 0 7,-16-9 0 4,-22-8 0-11,-20-11 0 10,-14-6 0-10,-5-3 0 7,0 8 0 1,-11 3 0-7,-25 5 0 4,-1-2 0 5,-5-3 0-10,2-13 0 5,5 1 0 3,8-6 0 2,5 0 0-10,2-5 0 8,7-4-72-5,1-6-49 11,3-4-57-14,9-1-38 1,0 0-94 5,0 0-673-1</inkml:trace>
    </iact:actionData>
  </iact:action>
  <iact:action type="add" startTime="20279">
    <iact:property name="dataType"/>
    <iact:actionData xml:id="d15">
      <inkml:trace xmlns:inkml="http://www.w3.org/2003/InkML" xml:id="stk11" contextRef="#ctx0" brushRef="#br0">15013 8596 516 0,'0'0'225'3,"0"0"-84"3,0 0 7-1,0 0-71 3,0 0-15-2,173 24-6 2,-131 15 3 1,12 19 8-1,4 21 5-1,8 18-17 1,10 24-2 0,-2 15-3 0,2 12-8-3,-1 11 2 5,-2 7-6-3,-4 2-12 10,-7-2 4-11,-3-5-4-6,-14-1-8 8,-6-2-3 5,-10-3-4-10,-9-3-4 6,-8-6 1-4,-3 9-1 9,-9 13 0-13,0 3-1 14,0 2 0-13,0 2-4 11,-12-7 6-12,-18 4-3 8,-10-11-1-2,-8-9-4 0,-5-14 1 5,-2-19 0-10,3-11-1 8,-7-15 2-5,4-12-2 5,7-6 0-7,3-5 0 6,3-6 2 2,2-3-2-7,1-5 0 10,5-5 1-12,5-5 0 10,5-10-1-11,3-8 0 9,5-2 0 1,-5-5 0-8,5-1 0 10,2-5 0-11,10-6-2 12,1 0 1-13,3-7 1 7,-5 1-2 0,2 2 1-3,0-2-4 8,-4 0-12-9,-1 3 14 1,-7-6-5 4,6 0-1 1,-4 0-14-4,-1-6-11-1,7-26 16 3,-5-11 18 2,8-11 0-6,-1-8 0 5,5-11 1-1,0 4-2 1,0-1 1 4,0 12-1-11,0 16 1 6,0 14 1 4,0 14-1-11,0 14 2 8,0 0 2-4,0 0 4 2,0 44 11 5,0 13-1-7,0 13-15 6,0 0 0-8,0-1 9 4,0 4-3 8,0-4 9-13,0-8-4 10,0-12 6-11,-3-19 5 7,3-13 2 4,0-13 2-7,0-4 6 4,3 0-10-6,46 0-25 5,14 0 0 0,16-33 0 3,1-8 0-8,-11 6 0 6,-14 13 0 5,-18 10 0-13,-20 9 0 8,-10 3 0 4,-7 0-43-10,0 0-96 0,-13 0-108 6,-17 9-66 3,-2 15-130-7</inkml:trace>
    </iact:actionData>
  </iact:action>
  <iact:action type="add" startTime="21597">
    <iact:property name="dataType"/>
    <iact:actionData xml:id="d16">
      <inkml:trace xmlns:inkml="http://www.w3.org/2003/InkML" xml:id="stk12" contextRef="#ctx0" brushRef="#br0">13604 15044 849 0,'0'0'316'3,"0"0"-82"4,0 0-29 1,0 0-53-2,0 0-51 0,169-12-5 2,-96 12-28 0,8 0-42 0,-3 0-26-2,-7 0 0 3,-8 0 0-1,-1 0 0 1,-9 0 0-3,1 0 0 1,-12 0 0 1,-8 0 0 4,-5 0 0-10,-10 0 0 9,-5 0 0-2,-11-4 0-2,-3 4 0-3,0 0 0 6,0 0-53-2,-8 0-194-1,-8 0-124-2,-11 0 194 2</inkml:trace>
    </iact:actionData>
  </iact:action>
  <iact:action type="add" startTime="21978">
    <iact:property name="dataType"/>
    <iact:actionData xml:id="d17">
      <inkml:trace xmlns:inkml="http://www.w3.org/2003/InkML" xml:id="stk13" contextRef="#ctx0" brushRef="#br0">14715 14228 768 0,'0'0'242'6,"0"0"-88"0,0 0 1 0,0 0-61 2,52 203-5-1,-52-81 8-1,0 21-8 2,0 15-7 0,0 12-12 1,-10 1-10-2,-11-3-17 2,3-18-15-3,-1-25-12 2,1-33-5 10,4-28-7-18,7-29-4 7,4-17 0 0,3-13-1 3,0-5-36-6,7-5-61 3,38-41 2 2,7-21-75 0,-7-12-37-4,-31 42-11 7,-8 5-232-8</inkml:trace>
    </iact:actionData>
  </iact:action>
  <iact:action type="add" startTime="22347">
    <iact:property name="dataType"/>
    <iact:actionData xml:id="d18">
      <inkml:trace xmlns:inkml="http://www.w3.org/2003/InkML" xml:id="stk14" contextRef="#ctx0" brushRef="#br0">15419 14423 323 0,'0'0'613'3,"0"0"-466"5,171-53 29-1,-107 53-37-1,2 6-42-1,1 18-19 4,1 5-12-1,-3 6-2 0,-5 16-3-1,-1 22 5 2,-15 20-26-2,-9 23-10 2,-22 20-9-4,-13 15-5 2,-19 3-7 4,-54-6-6 4,-17-23 0-15,-18-28-1 17,-8-33-2-11,5-26-1-6,6-38 1 13,12 0-21-12,25-44-24 6,23-42 16 8,37-24 24-12,8-4 4 9,21 19 2-11,53 29 0 12,21 35 4-12,16 31 3 8,15 39 15 2,10 59 11-6,3 30-2 7,-8 10-5-11,-2 5-6 10,-12-9-12-7,-11-9-6 10,-22-27-3-13,-28-28-5 8,-27-32-6 5,-22-27-32-13,-7-11-84 9,0-6-114-6,-18-23-98 3,-9 3-176-1</inkml:trace>
    </iact:actionData>
  </iact:action>
  <iact:action type="add" startTime="24220">
    <iact:property name="dataType" value="strokeEraser"/>
    <iact:actionData xml:id="d19">
      <inkml:trace xmlns:inkml="http://www.w3.org/2003/InkML" xml:id="stk15" contextRef="#ctx0" brushRef="#br1">20511 19838 600 0,'0'0'252'6,"0"0"-127"3,0 0-4-4,0 0-76 2,0 0-35 1,0 0-10 0,0 0-9-2,0-39-88 2,0 39-302 0</inkml:trace>
    </iact:actionData>
  </iact:action>
  <iact:action type="add" startTime="24800">
    <iact:property name="dataType" value="strokeEraser"/>
    <iact:actionData xml:id="d20">
      <inkml:trace xmlns:inkml="http://www.w3.org/2003/InkML" xml:id="stk16" contextRef="#ctx0" brushRef="#br1">20472 20272 687 0,'0'0'65'4,"0"0"-57"1,0 0-8 3,0 0-213 0</inkml:trace>
    </iact:actionData>
  </iact:action>
  <iact:action type="remove" startTime="25152">
    <iact:property name="style" value="instant"/>
    <iact:actionData xml:id="d21" ref="#d14"/>
  </iact:action>
  <iact:action type="add" startTime="25108">
    <iact:property name="dataType" value="strokeEraser"/>
    <iact:actionData xml:id="d22">
      <inkml:trace xmlns:inkml="http://www.w3.org/2003/InkML" xml:id="stk17" contextRef="#ctx0" brushRef="#br1">20569 19796 146 0,'0'0'456'3,"0"0"-359"-2,0 0-16 6,0 0-81 0,0 0-7 2,0 0-153-4,13-36-145 37</inkml:trace>
    </iact:actionData>
  </iact:action>
  <iact:action type="remove" startTime="25777">
    <iact:property name="style" value="instant"/>
    <iact:actionData xml:id="d23" ref="#d15"/>
  </iact:action>
  <iact:action type="add" startTime="25784">
    <iact:property name="dataType" value="strokeEraser"/>
    <iact:actionData xml:id="d24">
      <inkml:trace xmlns:inkml="http://www.w3.org/2003/InkML" xml:id="stk18" contextRef="#ctx0" brushRef="#br1">22933 17779 404 0,'0'0'219'11,"0"0"-54"-8,0 0-16 1,0 0-68 2,0 0-45 2,0 0-31 1,0 0-5-2,-3-10-50-1,6 10-133 2,-1 0-454 1</inkml:trace>
    </iact:actionData>
  </iact:action>
  <iact:action type="add" startTime="27640">
    <iact:property name="dataType"/>
    <iact:actionData xml:id="d25">
      <inkml:trace xmlns:inkml="http://www.w3.org/2003/InkML" xml:id="stk19" contextRef="#ctx0" brushRef="#br0">10313 14419 579 0,'0'0'201'3,"0"0"-96"6,0 0-6-2,0 0-44 0,0 0-7 0,0 0 28 2,0 0-4-4,63-95 11 3,-19 54-7 0,7 3 1 1,2-2-12-2,9-4-10 0,6 1-2 1,6 2-16 0,8 1-2 0,2 2-3 1,1 3 2 12,12 4 1-20,6-5-3 6,10-2-5-6,9-1-5 9,13-7-1 0,1-2-5-9,21 2-1 11,-10 3-8-9,1 5-1 7,-8 0-3-5,2 7 7 2,6-5 0 4,5 1 5 1,14 1-7-11,-2 2-1 11,1 3 0-9,-9 9-3 7,-3 2 2-5,0 5 2 6,-9 3-2-8,-4 7-6 10,-10 1 0-12,-2 2 0 8,4 0 0 0,3 0 0-4,-1 0 0 3,-8 0 0 7,1 8 0-14,-6 6 0 6,5 4 0 3,4-1 0-6,1 0 0 4,3 1 0 7,2-4 0-13,-2 4 0 8,2-1 0-6,1 1 0 5,-2 2 0-4,6 0 0 3,-1 0 0 6,-4 0 0-13,-5 4 0 8,-3 1 0 4,-1 5 0-11,-5-4 0 10,-9 1 0-10,-7-5 0 6,-16-1 0 2,-2-4 0-4,-4 1 0 2,-1-1 0-4,5 1 0 9,0 5 0-11,9-3 0 7,-5 3 0 1,1-2 0-3,-4-4 0 6,-11 1 0-12,1-7 0 7,-15 3 0 0,-6-4 0-1,-4 1 0-3,-3-2 0 5,-5 0 0 5,-11-2 0-13,-6-4 0 9,-8 0 0-4,-9 1 0 4,-7-4 0-7,-1 0 0 5,-5 0 0 3,0 0 0-6,0 0 0 2,0 0 0 3,0 0 0-7,0 0 0 11,0 0 0-10,0 0 0 2,0 0 0 4,0 0 0 2,-42-10-9-11,-24-32-1 5,-13-14 8 3,-8-4 2 1,-6-8-5-6,7 7 4 6,3 7-4 3,10 5 2-12,10 11-3 12,13 11 6-12,12 13-5 9,19 5 2 4,10 6-1-13,9 3 2 4,0 0 2 4,0 0 3 4,0 0-1-13,0 0 5 9,28 12 2-3,26 23-9 2,13 10 1 2,4 6-1-6,6 0 5 5,-2 4 3 5,-5 2-1-13,2-9-5 9,-10-5 9-3,-13-5-11 4,-7-6 0-9,-12-2 0 8,-15-10 0-6,-6-8 0 9,-9-9 0-12,0 5 0 9,0 7 0-2,-30 8 0 0,-15 8 0-3,-8 7 0 6,-5 6 0-6,0 5 0 9,-5 4-4-13,-3-1-47 10,-6-6-55-8,4-13-80 8,42-33-94 4,5 0-106-12</inkml:trace>
    </iact:actionData>
  </iact:action>
  <iact:action type="add" startTime="29316">
    <iact:property name="dataType"/>
    <iact:actionData xml:id="d26">
      <inkml:trace xmlns:inkml="http://www.w3.org/2003/InkML" xml:id="stk20" contextRef="#ctx0" brushRef="#br0">20910 8379 367 0,'0'0'154'3,"0"0"-37"3,0 0 51-1,0 0-57 2,0 0-32 1,0 0-2 0,0 0 13 1,91 28-25-2,-40 39-17 0,10 16 11 5,12 18 7-10,11 16-7 6,12 18-12 0,7 13-13 0,5 10-1 0,8 5-2 12,-3 2-8-19,-3-2 2 8,-14-10-2-6,-5-7-8 7,-13-9 4-6,-18-17-4 8,-6-1-4-11,-17-8-1 9,-4-7-4 0,-9 0-4-7,-3-8 5 12,-5 1-3-13,-7 4 0 7,8 2-1-2,-11 9 4-3,4 6-3 3,-1-2 6 11,-1 0-1-13,-4-3-5-4,-4-5 4 5,0 1-5 3,0 5-1 2,0 4 1-6,0 4-1 5,0-8 1-6,0-7-1 3,-12-8 1 3,-10 1 1 3,-7 2-4-11,-11 7 1 12,-2-7-1-13,-3-11-1 11,3-10-1-11,5-19 2 12,-2-11 0-11,3-4 0 6,0-1-1 7,2-4 1-8,-4-3 0-7,7-4 0 6,0 0 0 3,-2-4 0 5,0 2 0-13,1-2 0 8,1-1 1 5,3 2-1-12,-2-12 0 9,9-3-1-9,1-5-1 7,2-3 0-2,3-1 1-3,2-1-2 4,-1-5-2 0,4 1 0 2,6-3-3-5,-8 0-10 2,7-23-12 1,1-32-7 6,4-14 31-13,0-10 4 7,0-11 2 2,16-2-2 2,14 8 1-11,-6 11 1 7,-3 24 0 3,-3 19 2-8,-8 15 0 6,-7 10 2-4,-3 5 1 4,0 0 5 3,0 0 6-11,0 41 7 10,0 28-11-3,0 9-9 2,0 1 2-8,0-5 3 5,0-7 5 1,0-2 4-1,0-11 6 2,6-9-1 2,2-17 5-7,5-10 5 3,5-10 2 2,14-8-12-3,21 0-10 5,13-12-7-6,15-34-2 4,6-3-1-4,-10 0-1 2,-11 17 1 4,-24 14-2-8,-21 6-3 6,-18 12-44 1,-3 0-71-6,-21 0-76 3,-19 7-86 1,-7 16-23 3</inkml:trace>
    </iact:actionData>
  </iact:action>
  <iact:action type="add" startTime="30537">
    <iact:property name="dataType"/>
    <iact:actionData xml:id="d27">
      <inkml:trace xmlns:inkml="http://www.w3.org/2003/InkML" xml:id="stk21" contextRef="#ctx0" brushRef="#br0">21139 13709 753 0,'0'0'161'2,"0"0"8"5,0 0-81 1,0 0-68-2,0 0 37 2,-238 52-3-1,120-11 5 1,-8 0-11-2,-3 5-15 2,11 7-9 0,5 4-3 0,12 6-1-2,24 3-3 2,6-3 3 1,29-6 5-2,17-2-3 0,25 4 3 2,0 5 5-3,46 13-7 11,41 11-7-14,30 2 9 3,23 5-13 0,31-2-12 2,7-2 5 1,-5-5-3 2,-7 5 6-9,-31 3 9 5,-24 11-8 1,-34 3 3 1,-35-10-7-1,-37-11 3-3,-5-12-1 2,-66-11-4 0,-55-6-3 2,-41-27-1-2,-22-16-2 4,-1-15-1-8,16-28-10 5,27-39-24 0,42-18-8-2,43-15 6 3,37-14 19 0,20-14 8 2,36-5-3-9,60 11 5 5,33 0 9 0,32 6 2 2,25-7 1-2,2-12 4-1,-10-4-4 2,-21 6 13 0,-30 8 5-1,-37 18 4 0,-29 18-11 1,-25 16-5 0,-31 9-7 0,-5 6-2-3,-41-4-4 5,-46-2-15-3,-19-2-64-1,45 54-131 2,12 6-125 0</inkml:trace>
    </iact:actionData>
  </iact:action>
  <iact:action type="remove" startTime="32497">
    <iact:property name="style" value="instant"/>
    <iact:actionData xml:id="d28" ref="#d25"/>
  </iact:action>
  <iact:action type="add" startTime="32510">
    <iact:property name="dataType" value="strokeEraser"/>
    <iact:actionData xml:id="d29">
      <inkml:trace xmlns:inkml="http://www.w3.org/2003/InkML" xml:id="stk22" contextRef="#ctx0" brushRef="#br1">24742 18202 403 0,'0'0'92'17,"0"0"-32"-16,0 0 3 6,0 0-63-4,0 0-6 4,0 0-75 2,0 0-110-1</inkml:trace>
    </iact:actionData>
  </iact:action>
  <iact:action type="remove" startTime="33297">
    <iact:property name="style" value="instant"/>
    <iact:actionData xml:id="d30" ref="#d26"/>
  </iact:action>
  <iact:action type="add" startTime="33306">
    <iact:property name="dataType" value="strokeEraser"/>
    <iact:actionData xml:id="d31">
      <inkml:trace xmlns:inkml="http://www.w3.org/2003/InkML" xml:id="stk23" contextRef="#ctx0" brushRef="#br1">29867 16992 541 0,'0'0'115'14,"0"0"-38"-14,0 0-58 4,0 0-19 3,0 0-65 1,0 0 12-2,0 6-108 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5T22:33:23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1">
    <iact:property name="dataType"/>
    <iact:actionData xml:id="d0">
      <inkml:trace xmlns:inkml="http://www.w3.org/2003/InkML" xml:id="stk0" contextRef="#ctx0" brushRef="#br0">9361 6610 675 0,'0'0'197'3,"0"0"-35"4,0 0-30-1,0 0-44 0,0 0-16 1,0 0-7 1,0 0-20-1,54 26-9 2,-54-26-3-1,0 0-6-1,0-35-10 1,-38-24 57-2,-4-19-23 2,-6-17-20-1,-7-16 6 5,0-17 4-8,-11-17-3 15,-9-8-5-19,-9-2-5 19,-13 4-3-19,-6 1-7 0,-3 5-2 9,-5 7-1 6,4 11-3-13,-1 27-2 10,-1 14-1-10,-2 13-1 8,8 15-2-5,3 5 0 7,5 11 4-10,3 9-3 6,5 10-2-3,-6 15 3 2,-1 8-1 6,1 0-4-9,-10 8-3 10,-3 32 0-13,-2 18 0 9,0 9 0-4,5 12 0 7,5-5 0-12,9 2 0 7,4-7 0 2,9-5 0-3,-3 0 0 0,5 3 0 4,-1-5 0-8,5 2 0 10,9-10 0-11,14-4 0 7,7-16 0 6,22-13 0-10,2-12 0-5,8-9 0 10,8 0 0-7,0 0 0 6,0 0 0-2,0-25 0 3,11-24 0 3,19-14 0-11,0-14 0 10,2-7 0-10,7-7 0 7,-4-11 0-5,-1 4 0 5,-2 4 0 1,-3 13 0-5,-3 20 0 3,-2 12 0 2,-3 11 0-6,-5 12 0 5,-8 15 0 4,-2 5 0-12,-6 6 0 8,0 0 0 0,0 6 0-6,-14 43 0 7,-28 21 0 4,-15 19 0-12,4 10 0 9,-1 6 0-10,4-4 0 9,6 4 0 1,5-6 0-9,9-15 0 8,13-28 0-5,10-20 0 2,7-21 0 8,0-13 0-14,37-2 0 8,50 0 0 5,30 0 0-13,8 0 0 8,5-7 0-5,-13-3 0 4,-15 10 0 1,-17 0 0-1,-19 0 0-2,-11 0 0 1,-10 10 0 3,-14 15 0-6,-4 3 0 5,-15 3-88 2,-9 2-130-7,-3-18-63 5,0 3-204-3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5T22:33:23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6">
    <iact:property name="dataType"/>
    <iact:actionData xml:id="d0">
      <inkml:trace xmlns:inkml="http://www.w3.org/2003/InkML" xml:id="stk0" contextRef="#ctx0" brushRef="#br0">2761 13970 808 0,'0'0'125'4,"0"0"24"3,0 0-44-2,0 0-26 0,0 0-7 4,0 0-1-2,172 21-5 2,-47-13 4-4,47-1-3 3,56-7-10 1,59 0-3-1,45 0-13-2,16-13 4 14,11-10-19-20,-13 8-9 7,-20 13 14 3,-9 2 4-7,-34 0 0 5,-25 22-5 5,-42-6-7-10,-38-11-7 10,-50-2 2-11,-49-3-11 6,-38 0-7 1,-32 0 0-4,-9 0 0 2,-88 0 0 2,-81 2 0 0,-93 5 0-6,-57-7 0 6,-43 0 0-1,-22-23 0 6,9-23 0-13,25 1 0 9,30 17 0 1,31 13 0-10,29 15 0 8,28 0 0 1,28 12 0-6,41 22 0 10,36 2 0-13,38-8 0 5,41-8 0 4,24-8 0-1,24-6 0-4,6-4 0 10,73-2 0-14,56 0 0 8,67 0 0-5,83 0 0 4,77 0 0-1,52 0 0 8,29 0 0-14,-26-2 0 9,-46-29 0-3,-57-2 0-4,-62 9 0 5,-47 10 0 0,-36 6 0 7,-44 5 0-14,-41 1 0 9,-45 2 0-5,-39 0 0 2,-53 0 0 1,-117 0 0 3,-95 5 0-7,-73 0 0 3,-21-5 0 3,11 0 0 3,43-8 0-12,40-1 0 12,36 9-92-12,195 0-125 5,7 12-151 3</inkml:trace>
    </iact:actionData>
  </iact:action>
  <iact:action type="add" startTime="1744">
    <iact:property name="dataType"/>
    <iact:actionData xml:id="d1">
      <inkml:trace xmlns:inkml="http://www.w3.org/2003/InkML" xml:id="stk1" contextRef="#ctx0" brushRef="#br0">15300 5267 602 0,'0'0'238'6,"0"0"-178"0,0 0 65 0,0 0-31 1,0 0-24 1,64-171-5 0,-28 115 1-1,7-1 6 1,7-5-7 0,2 2-14 1,9 1-7-2,1 4 9 0,4 1-7 1,10 1-5 5,8 0-11-13,8 7 3 8,16 3-5 11,4 4-1-19,11 12-2 9,-1 3-4-3,1 4-7 8,10 5 3-12,-3 3-10 10,23 1 7-11,1 0-9 7,1 2-2 5,-7 0-2-11,-13 9-1 7,-2 0 1 4,6 0 5-11,3 11 7 9,3 25-2-9,-4 7-3 8,-5 9 0 3,-1 6 4-11,1 6-3 9,-3 6 0-10,-1-1 5 8,1 9-7-2,-9 1-4-1,0 6 1 1,-7 4 0 2,-1 3 3 1,-1 4-4-7,-13-6 2 10,-5 1-5-9,-14-7-2 8,-9 0 1-10,-6 1 1 6,-7-1-1 6,-6-1 1-12,-7-1 0 8,-6-8 0-6,-3-2 1 6,-3-5-1-6,-3-14 0 4,-3-9 0 7,-12-10 0-13,0-1 2 20,-5-8-1-21,-3-11 0 0,-4-5-1 10,-1-6 0-9,-2-3-1 3,-3 2 4 7,0-2-5-5,0 0 2-4,0 0 0 8,0 0-1-2,0 0 0-2,0 0 0-3,0 0-4 5,-24 0 0-2,-34-7 4 6,-19-26 0-12,-17-7 1 10,-15-9 0-5,-17-10 0 1,-8-2 1 7,-10-2-2-12,13 4 1 8,17 13-3-5,23 11 1 7,25 13-1-10,21 9 3 6,24 11 1 1,9 2-1-6,11 0 3 6,1 0 1 2,0 2 3-6,28 57 6 2,48 19-13 7,38 20 0-13,16-4 0 7,6-10 0-1,6-10 0 1,-9-10 0 3,-17-8 0-7,-16-10 0 6,-23-6 0-6,-9-8 0 6,-14-5 0 2,-13-9 0-11,-17-11 0 5,-7-1 0 4,-10-1 0-3,-5-5 0-1,-2 0 0 3,3 0 0 0,-3 0 0-2,3 0 0-4,4-5 0 7,-4-53 0-3,8-27 0 3,2-32 0-4,4-14 0 4,4-13 0-1,4-5 0-4,5 5 0 3,1 14 0 4,4 24 0-11,-4 22 0 6,1 22 0 3,-5 19 0-3,-10 20 0 5,-3 13 0-9,-14 10 0 1,0 0 0 6,0 0 0-4,0 13-110 3,0 33-108-4,-11-16-169 4,-5 8-240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5T22:33:23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5">
    <iact:property name="dataType"/>
    <iact:actionData xml:id="d0">
      <inkml:trace xmlns:inkml="http://www.w3.org/2003/InkML" xml:id="stk0" contextRef="#ctx0" brushRef="#br0">16774 11943 750 0,'0'0'206'2,"0"0"-60"5,0 0-7 1,0 0-48-1,0 0-4-1,0 0-9 4,0 0-23-4,180-73 32 3,-116 64-14-2,15-2-3 0,10 5-6 4,14-2-19-5,8-4-16-1,1 3 10 3,0 0-17 2,15 4 0-3,5-1-1 8,5 6-1-12,14-4-17 7,-4 4-3-9,-1 0 0 10,4 0 0-5,9 0 0 1,1 0 0 1,1 0 0 5,1 0 0-11,1-8 0 8,-8-2 0 4,1 3 0-13,-11-2 0 4,-14 4 0 9,-3-5 0-12,-7 2 0 11,7-2 0-12,2 3 0 9,2-8 0-3,6 2 0-3,-7 0 0 4,4-5 0 2,-5 4 0-5,-1-3 0 5,-8 3 0-3,-2 5 0-1,-9 0 0 3,-4 3 0-2,-3 3 0 3,5-3 0-5,4 3 0 7,7 0 0-11,7-2 0 6,-3-4 0 4,-2-2 0 2,-1-7 0-12,1-2 0 8,3-4 0 4,7 2 0-11,0-5 0 4,0 5 0 3,-2 2 0-3,8 7 0 6,-1 1 0-11,18 4 0 8,-1 5 0 1,13-3 0 1,0 4 0-10,9-5 0 9,11 7 0-2,-6 0 0-3,4 0 0 4,-3 0 0-3,3 0 0 3,2 0 0 4,5 7 0-12,-1 6 0 13,6 2 0-12,-6 3 0 10,-3-7 0-10,-11 1 0 8,-8-4 0-6,-8-1 0 4,-1 1 0 3,-4 2 0-7,-10-5 0 6,-7 3 0 2,-13-3 0-9,0 3 0 5,-1-1 0-4,3 2 0 3,-2 0 0 4,-3-3 0-8,-7 3 0 7,-11-4 0 3,-5 1 0-11,-15-3 0 7,-2 2 0 1,-9-1 0-8,-1-1 0 8,-6 2 0-4,-8-2 0 6,-11 3 0-9,-10 0 0 6,-16-1 0-1,-8-2 0-3,-7 0 0 1,-1-3 0 1,-5 0 0 1,0 0 0 1,0 0 0-1,0 0 0 0,0 0 0 0,0 0 0 0,0 3 0 0,0-3 0-4,0 0 0 3,0 0 0 5,0 0 0-7,0 0 0 1,0 0 0 2,0 0 0 3,0 0 0-7,0 0 0 2,0 4 0 3,0-4 0-1,0 0 0 6,0 0 0-14,-11 0-100 10,-8 5-93-1,-17 19-51-4,15-10-124 5,-16 14-695-6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5T22:33:23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17">
    <iact:property name="dataType"/>
    <iact:actionData xml:id="d0">
      <inkml:trace xmlns:inkml="http://www.w3.org/2003/InkML" xml:id="stk0" contextRef="#ctx0" brushRef="#br0">7578 11169 861 0,'0'0'177'5,"0"0"-45"2,0 0 27-1,0 0-11 1,0 0-55 0,227-5 1 4,-131 5-11-8,16 0-24 5,29 0-10 0,11 0-8 1,14-5 2-2,0 3-12 0,-4-4 3 3,-13 1-5-4,-24-2-15 1,-22-1-14 0,-31 3 0 8,-34 1 0-6,-20 4 0-5,-12 0 0 4,-6 0 0 0,-67 0 0-3,-59 0 0 4,-66 9 0-5,-40-1 0 6,-11-8 0 1,6 0 0-9,20 0 0 8,37 0 0-3,31 0 0-1,38 0 0 1,32 0 0 3,34 0 0-4,26 0 0 6,19 0 0-10,0 0 0 8,80 0 0-3,53 0 0 4,53 4 0-9,31 17 0 6,6-5 0 3,-20 10 0-7,-37-2 0 5,-39-6 0-3,-37 0 0 1,-35-5 0 8,-28-5 0-13,-22-1 0 8,-5 0 0-6,-29 11 0 3,-68 2 0 1,-44-5 0 4,-29-9 0-9,8-6 0 10,10 0 0-12,32 0 0 9,36-8 0-5,37 1 0 3,29 5 0 6,18-2 0-12,4 4 0 6,71 0 0 3,37 0 0-10,24 0 0 6,-7 0 0 5,-22 13 0-8,-29 5 0 6,-28-5 0 4,-21 0 0-12,-17-6 0 19,-12 6 0-18,0 7-64-3,-24-1-111 17,-13-12-98-15,-5-2-140-2</inkml:trace>
    </iact:actionData>
  </iact:action>
  <iact:action type="add" startTime="5110">
    <iact:property name="dataType"/>
    <iact:actionData xml:id="d1">
      <inkml:trace xmlns:inkml="http://www.w3.org/2003/InkML" xml:id="stk1" contextRef="#ctx0" brushRef="#br0">12820 14287 526 0,'0'0'370'6,"0"0"-251"0,0 0 13 0,0 0-29 1,0 0-28 2,0 0 31-2,232-67-13-1,-123 59-4 2,27 1 2 1,39 4-22-2,32 3-7 1,18 0-18-1,6 0 5 1,-13 0-13 1,-15 11 4-2,-20 6-5 10,-26 4-27-14,-15-1-8 2,-15-4 0 0,-18-6 0 3,-22-6 0 4,-29-4 0-6,-29 0 0 5,-16 0 0-9,-5 0 0 5,-8 0 0 3,-71 0 0-6,-72-5 0 7,-78-2 0-5,-62 7 0 4,-15 0 0 1,-16 0 0-10,11 3 0 9,33 14 0 5,34 1 0-11,51-3 0-4,43-2 0 7,41-3 0 8,43-2 0-14,30-8 0 10,20 0 0-7,8 0 0 9,33 0 0-11,70 0 0 4,74-20 0 4,65-4 0 4,38 4 0-11,20 7 0 9,-19 0 0-11,-44 8 0 11,-38 5 0-10,-41 0 0 8,-29 0 0-3,-18 0 0 8,-16 0 0-14,-21 0 0 10,-27-7 0-9,-18 1 0 5,-22 1 0 1,-7 5 0 5,-36 0 0-11,-83 0 0 7,-68 9 0 2,-63 5 0-9,-15-8 0 5,-4-6 0 6,21 3 0-11,35 2 0 8,31-1 0 3,37 2 0-12,43-4 0 13,44-2 0-12,43 0 0 11,15 0 0-11,88 0 0 4,65 0 0 4,71 0 0-7,29 0 0 6,-5 0 0 5,-36 0 0-13,-47 0 0 9,-54 9 0 1,-47 2 0-9,-31-5 0 8,-24 1 0-6,-9 1 0 6,-33 12 0-7,-67 8 0 6,-53 3 0 0,-34-3 0 2,0-10 0-7,2-7 0 5,23 1 0 3,29-3 0-10,21 2 0 6,37 1 0-4,29 2 0 5,26 8-71 6,20 3-147-14,12-12-180 8,27 2-338-3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412C6-5AD2-4206-942E-2C564EEDD8A8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0A9DC-A964-4E71-81CE-FCAA27A1B13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470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72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78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62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245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090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433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0461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606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0107-0613-C1D4-5851-AE5F0E4E4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E1A41-F4C9-0A34-C77F-3C88ED55A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654BB-7844-8218-8E68-4DA764DD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C6C6-755D-14C8-0F40-8698599C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9299B-2AF4-8FBB-CDA9-BA555017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189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0B8C-D03E-6CB4-5D90-8380B6FB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71474-A231-B4EF-4B10-9E7762767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1D0A5-69C8-0ABD-2254-712F8463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7A72-16EA-890E-773D-734F14EC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F6CF-8DE0-AF89-5159-2DBC5C6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942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CABA17-387C-4884-C905-24BC1A1D3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E041D-0949-93DB-F026-52D79D84E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C6329-DB6C-D06F-25ED-9B5B0087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1D487-74E3-C187-B278-000B951C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BC7EC-19C9-F1D6-0345-E825FD74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243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44C5-357D-233D-E022-25BBCDB7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0807-B806-2F2F-39F2-FD97807C7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A2D52-77D2-F6B3-4241-139166A5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B08E8-EA09-29C4-7B67-860025FE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D66B1-0CE4-BD8A-758A-9400D9A3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787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5C7B-1A34-DD8C-68AE-0A4A8D05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99F46-26C1-1F7C-6861-8A0D4E292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A488A-6114-8C6C-82BD-4C98880E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E0F14-2B9E-7996-7193-47FEEA49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FFE5-7FAF-B573-A21C-C71391AB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21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09F6-DA54-1201-11C8-C44959A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3F75-5280-D5C4-4D68-CCD23919C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83017-34ED-04E0-4889-A3C081773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4F474-57A8-7B84-DA7C-13FEAE34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9611E-1041-055F-68D6-7306058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FBEAD-6451-70C3-F777-0C59559A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514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A2C8-AE33-6A65-E998-CF878F8B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51234-49B2-64DB-58CF-B2465BA0E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71D19-FF84-D93D-E37F-1BC202E0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BE637-572F-F9D0-DDE0-935C8ACE4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F6D19-6D80-DC96-3BDF-9F2715D63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71EB1E-52C1-2BFC-3C1D-CDC1B0F2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CED5C7-7DC7-E7DB-4B13-C8EA7E59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3752A-7E85-8916-8F27-0C1C980A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865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505F-B414-77DD-B644-F5B1866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8F2B0-908D-EA78-7C52-0C8FA071A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AB67C-BA44-0DEA-CA42-AE948874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57F38-2373-A20B-A208-639930FB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628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85B2B-D45E-7CBA-1C7E-77AD1B7F5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9FFA9-7190-5C52-4AED-0BE8BE38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37EDE-A1C8-6AD4-A69A-9DA63638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810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0589-89CA-729F-90AD-B0FD64E1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67DDB-6115-F1DD-D026-EC9324B55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C1451-1FAB-45B0-3E61-BE9EB10E0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4F519-BE8F-FF6E-9A7C-ECFD9E1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10697-3D3B-4A6B-ACD4-9FFB42AA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079B-923B-7A0E-E070-8F786239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524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0A0A-42FD-97D5-04F1-67A31109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895AF-5723-CA23-7A94-AB6B180A8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9578A-482F-9BC0-089F-C36A3668E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04FE7-6AC6-6823-8CA9-9275A61B9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14458-F6A1-F960-3944-666588F8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11C57-4D54-DFE5-00CD-B3A33B0A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01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87B2D1-29CE-521C-2938-4358B47A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A5169-98A7-E5AB-0565-110CD3431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CC561-9C97-191F-83F5-91FA3372A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70212-3DC3-4BC7-ABB5-9949E7C9D8CB}" type="datetimeFigureOut">
              <a:rPr lang="en-CA" smtClean="0"/>
              <a:t>2023-03-03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E2D28-1C56-89AF-A656-1B127B83E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E445F-63A1-560E-2EF6-2AA68EFAD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19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11/relationships/inkAction" Target="../ink/inkAction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microsoft.com/office/2011/relationships/inkAction" Target="../ink/inkAction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11/relationships/inkAction" Target="../ink/inkAction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11/relationships/inkAction" Target="../ink/inkAction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11/relationships/inkAction" Target="../ink/inkAction8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3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microsoft.com/office/2011/relationships/inkAction" Target="../ink/inkAction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microsoft.com/office/2011/relationships/inkAction" Target="../ink/inkAction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microsoft.com/office/2011/relationships/inkAction" Target="../ink/inkAction11.xml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70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00.png"/><Relationship Id="rId11" Type="http://schemas.microsoft.com/office/2011/relationships/inkAction" Target="../ink/inkAction12.xml"/><Relationship Id="rId5" Type="http://schemas.openxmlformats.org/officeDocument/2006/relationships/image" Target="../media/image290.png"/><Relationship Id="rId10" Type="http://schemas.openxmlformats.org/officeDocument/2006/relationships/image" Target="../media/image96.png"/><Relationship Id="rId4" Type="http://schemas.openxmlformats.org/officeDocument/2006/relationships/image" Target="../media/image280.png"/><Relationship Id="rId9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11/relationships/inkAction" Target="../ink/inkAction13.xml"/><Relationship Id="rId3" Type="http://schemas.openxmlformats.org/officeDocument/2006/relationships/image" Target="../media/image102.png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microsoft.com/office/2011/relationships/inkAction" Target="../ink/inkAction14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99.png"/><Relationship Id="rId11" Type="http://schemas.openxmlformats.org/officeDocument/2006/relationships/image" Target="../media/image110.png"/><Relationship Id="rId5" Type="http://schemas.openxmlformats.org/officeDocument/2006/relationships/image" Target="../media/image1030.png"/><Relationship Id="rId10" Type="http://schemas.openxmlformats.org/officeDocument/2006/relationships/image" Target="../media/image109.png"/><Relationship Id="rId4" Type="http://schemas.openxmlformats.org/officeDocument/2006/relationships/image" Target="../media/image107.png"/><Relationship Id="rId9" Type="http://schemas.openxmlformats.org/officeDocument/2006/relationships/image" Target="../media/image10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microsoft.com/office/2011/relationships/inkAction" Target="../ink/inkAction15.xml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microsoft.com/office/2011/relationships/inkAction" Target="../ink/inkAction16.xml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11/relationships/inkAction" Target="../ink/inkAction17.xml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12.png"/><Relationship Id="rId9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2.png"/><Relationship Id="rId7" Type="http://schemas.openxmlformats.org/officeDocument/2006/relationships/image" Target="../media/image11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08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2.png"/><Relationship Id="rId7" Type="http://schemas.openxmlformats.org/officeDocument/2006/relationships/image" Target="../media/image1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08.png"/><Relationship Id="rId11" Type="http://schemas.openxmlformats.org/officeDocument/2006/relationships/image" Target="../media/image1120.png"/><Relationship Id="rId5" Type="http://schemas.openxmlformats.org/officeDocument/2006/relationships/image" Target="../media/image104.png"/><Relationship Id="rId10" Type="http://schemas.microsoft.com/office/2011/relationships/inkAction" Target="../ink/inkAction18.xml"/><Relationship Id="rId4" Type="http://schemas.openxmlformats.org/officeDocument/2006/relationships/image" Target="../media/image103.png"/><Relationship Id="rId9" Type="http://schemas.openxmlformats.org/officeDocument/2006/relationships/image" Target="../media/image11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060.png"/><Relationship Id="rId11" Type="http://schemas.openxmlformats.org/officeDocument/2006/relationships/image" Target="../media/image1131.png"/><Relationship Id="rId5" Type="http://schemas.openxmlformats.org/officeDocument/2006/relationships/image" Target="../media/image104.png"/><Relationship Id="rId10" Type="http://schemas.microsoft.com/office/2011/relationships/inkAction" Target="../ink/inkAction19.xml"/><Relationship Id="rId4" Type="http://schemas.openxmlformats.org/officeDocument/2006/relationships/image" Target="../media/image103.png"/><Relationship Id="rId9" Type="http://schemas.openxmlformats.org/officeDocument/2006/relationships/image" Target="../media/image1070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11/relationships/inkAction" Target="../ink/inkAction20.xml"/><Relationship Id="rId3" Type="http://schemas.openxmlformats.org/officeDocument/2006/relationships/image" Target="../media/image1030.png"/><Relationship Id="rId7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050.png"/><Relationship Id="rId5" Type="http://schemas.openxmlformats.org/officeDocument/2006/relationships/image" Target="../media/image1100.png"/><Relationship Id="rId4" Type="http://schemas.openxmlformats.org/officeDocument/2006/relationships/image" Target="../media/image104.png"/><Relationship Id="rId9" Type="http://schemas.openxmlformats.org/officeDocument/2006/relationships/image" Target="../media/image11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170.png"/><Relationship Id="rId5" Type="http://schemas.openxmlformats.org/officeDocument/2006/relationships/image" Target="../media/image1160.png"/><Relationship Id="rId4" Type="http://schemas.openxmlformats.org/officeDocument/2006/relationships/image" Target="../media/image11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13" Type="http://schemas.openxmlformats.org/officeDocument/2006/relationships/image" Target="../media/image1230.png"/><Relationship Id="rId3" Type="http://schemas.openxmlformats.org/officeDocument/2006/relationships/image" Target="../media/image1200.png"/><Relationship Id="rId7" Type="http://schemas.openxmlformats.org/officeDocument/2006/relationships/image" Target="../media/image1220.png"/><Relationship Id="rId12" Type="http://schemas.microsoft.com/office/2011/relationships/inkAction" Target="../ink/inkAction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210.png"/><Relationship Id="rId11" Type="http://schemas.openxmlformats.org/officeDocument/2006/relationships/image" Target="../media/image1150.png"/><Relationship Id="rId5" Type="http://schemas.openxmlformats.org/officeDocument/2006/relationships/image" Target="../media/image550.png"/><Relationship Id="rId10" Type="http://schemas.openxmlformats.org/officeDocument/2006/relationships/image" Target="../media/image1140.png"/><Relationship Id="rId9" Type="http://schemas.openxmlformats.org/officeDocument/2006/relationships/image" Target="../media/image5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5.png"/><Relationship Id="rId7" Type="http://schemas.microsoft.com/office/2011/relationships/inkAction" Target="../ink/inkAction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1.png"/><Relationship Id="rId3" Type="http://schemas.openxmlformats.org/officeDocument/2006/relationships/image" Target="../media/image1240.png"/><Relationship Id="rId7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271.png"/><Relationship Id="rId5" Type="http://schemas.openxmlformats.org/officeDocument/2006/relationships/image" Target="../media/image1260.png"/><Relationship Id="rId10" Type="http://schemas.openxmlformats.org/officeDocument/2006/relationships/image" Target="../media/image130.png"/><Relationship Id="rId4" Type="http://schemas.openxmlformats.org/officeDocument/2006/relationships/image" Target="../media/image1250.png"/><Relationship Id="rId9" Type="http://schemas.openxmlformats.org/officeDocument/2006/relationships/image" Target="../media/image12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1.png"/><Relationship Id="rId3" Type="http://schemas.openxmlformats.org/officeDocument/2006/relationships/image" Target="../media/image1240.png"/><Relationship Id="rId7" Type="http://schemas.microsoft.com/office/2011/relationships/inkAction" Target="../ink/inkAction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271.png"/><Relationship Id="rId11" Type="http://schemas.openxmlformats.org/officeDocument/2006/relationships/image" Target="../media/image130.png"/><Relationship Id="rId5" Type="http://schemas.openxmlformats.org/officeDocument/2006/relationships/image" Target="../media/image1260.png"/><Relationship Id="rId10" Type="http://schemas.openxmlformats.org/officeDocument/2006/relationships/image" Target="../media/image1292.png"/><Relationship Id="rId4" Type="http://schemas.openxmlformats.org/officeDocument/2006/relationships/image" Target="../media/image1250.png"/><Relationship Id="rId9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1.png"/><Relationship Id="rId7" Type="http://schemas.microsoft.com/office/2011/relationships/inkAction" Target="../ink/inkAction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32.png"/><Relationship Id="rId5" Type="http://schemas.openxmlformats.org/officeDocument/2006/relationships/image" Target="../media/image1311.png"/><Relationship Id="rId4" Type="http://schemas.openxmlformats.org/officeDocument/2006/relationships/image" Target="../media/image13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91.png"/><Relationship Id="rId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135.png"/><Relationship Id="rId4" Type="http://schemas.openxmlformats.org/officeDocument/2006/relationships/image" Target="../media/image13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30.png"/><Relationship Id="rId26" Type="http://schemas.openxmlformats.org/officeDocument/2006/relationships/image" Target="../media/image291.png"/><Relationship Id="rId3" Type="http://schemas.openxmlformats.org/officeDocument/2006/relationships/image" Target="../media/image82.png"/><Relationship Id="rId21" Type="http://schemas.microsoft.com/office/2017/06/relationships/model3d" Target="../media/model3d1.glb"/><Relationship Id="rId25" Type="http://schemas.openxmlformats.org/officeDocument/2006/relationships/image" Target="../media/image28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250.png"/><Relationship Id="rId1" Type="http://schemas.openxmlformats.org/officeDocument/2006/relationships/tags" Target="../tags/tag38.xml"/><Relationship Id="rId6" Type="http://schemas.openxmlformats.org/officeDocument/2006/relationships/image" Target="../media/image81.png"/><Relationship Id="rId24" Type="http://schemas.openxmlformats.org/officeDocument/2006/relationships/image" Target="../media/image86.png"/><Relationship Id="rId5" Type="http://schemas.openxmlformats.org/officeDocument/2006/relationships/image" Target="../media/image84.png"/><Relationship Id="rId23" Type="http://schemas.microsoft.com/office/2017/06/relationships/model3d" Target="../media/model3d2.glb"/><Relationship Id="rId19" Type="http://schemas.openxmlformats.org/officeDocument/2006/relationships/image" Target="../media/image240.png"/><Relationship Id="rId4" Type="http://schemas.openxmlformats.org/officeDocument/2006/relationships/image" Target="../media/image83.png"/><Relationship Id="rId22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16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5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3.png"/><Relationship Id="rId1" Type="http://schemas.openxmlformats.org/officeDocument/2006/relationships/tags" Target="../tags/tag39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88.png"/><Relationship Id="rId10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87.png"/><Relationship Id="rId1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1.png"/><Relationship Id="rId7" Type="http://schemas.openxmlformats.org/officeDocument/2006/relationships/image" Target="../media/image1320.png"/><Relationship Id="rId12" Type="http://schemas.openxmlformats.org/officeDocument/2006/relationships/image" Target="../media/image90.png"/><Relationship Id="rId17" Type="http://schemas.openxmlformats.org/officeDocument/2006/relationships/image" Target="../media/image551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27.xml"/><Relationship Id="rId1" Type="http://schemas.openxmlformats.org/officeDocument/2006/relationships/tags" Target="../tags/tag40.xml"/><Relationship Id="rId6" Type="http://schemas.openxmlformats.org/officeDocument/2006/relationships/image" Target="../media/image1310.png"/><Relationship Id="rId11" Type="http://schemas.microsoft.com/office/2017/06/relationships/model3d" Target="../media/model3d3.glb"/><Relationship Id="rId15" Type="http://schemas.openxmlformats.org/officeDocument/2006/relationships/image" Target="../media/image540.png"/><Relationship Id="rId10" Type="http://schemas.openxmlformats.org/officeDocument/2006/relationships/image" Target="../media/image89.png"/><Relationship Id="rId9" Type="http://schemas.microsoft.com/office/2017/06/relationships/model3d" Target="../media/model3d1.glb"/><Relationship Id="rId14" Type="http://schemas.openxmlformats.org/officeDocument/2006/relationships/image" Target="../media/image5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71.png"/><Relationship Id="rId3" Type="http://schemas.microsoft.com/office/2017/06/relationships/model3d" Target="../media/model3d1.glb"/><Relationship Id="rId7" Type="http://schemas.openxmlformats.org/officeDocument/2006/relationships/image" Target="../media/image411.png"/><Relationship Id="rId12" Type="http://schemas.openxmlformats.org/officeDocument/2006/relationships/image" Target="../media/image4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403.png"/><Relationship Id="rId11" Type="http://schemas.openxmlformats.org/officeDocument/2006/relationships/image" Target="../media/image451.png"/><Relationship Id="rId5" Type="http://schemas.openxmlformats.org/officeDocument/2006/relationships/image" Target="../media/image400.png"/><Relationship Id="rId15" Type="http://schemas.openxmlformats.org/officeDocument/2006/relationships/image" Target="../media/image89.png"/><Relationship Id="rId10" Type="http://schemas.openxmlformats.org/officeDocument/2006/relationships/image" Target="../media/image441.png"/><Relationship Id="rId4" Type="http://schemas.openxmlformats.org/officeDocument/2006/relationships/image" Target="../media/image91.png"/><Relationship Id="rId9" Type="http://schemas.openxmlformats.org/officeDocument/2006/relationships/image" Target="../media/image431.png"/><Relationship Id="rId14" Type="http://schemas.openxmlformats.org/officeDocument/2006/relationships/image" Target="../media/image48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2.png"/><Relationship Id="rId13" Type="http://schemas.openxmlformats.org/officeDocument/2006/relationships/image" Target="../media/image1382.png"/><Relationship Id="rId3" Type="http://schemas.openxmlformats.org/officeDocument/2006/relationships/image" Target="../media/image91.png"/><Relationship Id="rId7" Type="http://schemas.openxmlformats.org/officeDocument/2006/relationships/image" Target="../media/image1341.png"/><Relationship Id="rId12" Type="http://schemas.openxmlformats.org/officeDocument/2006/relationships/image" Target="../media/image1290.png"/><Relationship Id="rId2" Type="http://schemas.microsoft.com/office/2017/06/relationships/model3d" Target="../media/model3d1.glb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1.png"/><Relationship Id="rId11" Type="http://schemas.openxmlformats.org/officeDocument/2006/relationships/image" Target="../media/image1280.png"/><Relationship Id="rId5" Type="http://schemas.openxmlformats.org/officeDocument/2006/relationships/image" Target="../media/image1320.png"/><Relationship Id="rId15" Type="http://schemas.microsoft.com/office/2011/relationships/inkAction" Target="../ink/inkAction28.xml"/><Relationship Id="rId10" Type="http://schemas.openxmlformats.org/officeDocument/2006/relationships/image" Target="../media/image1270.png"/><Relationship Id="rId4" Type="http://schemas.openxmlformats.org/officeDocument/2006/relationships/image" Target="../media/image1310.png"/><Relationship Id="rId9" Type="http://schemas.openxmlformats.org/officeDocument/2006/relationships/image" Target="../media/image1370.png"/><Relationship Id="rId1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1.png"/><Relationship Id="rId3" Type="http://schemas.openxmlformats.org/officeDocument/2006/relationships/notesSlide" Target="../notesSlides/notesSlide4.xml"/><Relationship Id="rId25" Type="http://schemas.openxmlformats.org/officeDocument/2006/relationships/image" Target="../media/image2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86.png"/><Relationship Id="rId5" Type="http://schemas.microsoft.com/office/2017/06/relationships/model3d" Target="../media/model3d2.glb"/><Relationship Id="rId4" Type="http://schemas.openxmlformats.org/officeDocument/2006/relationships/image" Target="../media/image1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microsoft.com/office/2011/relationships/inkAction" Target="../ink/inkAction29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microsoft.com/office/2011/relationships/inkAction" Target="../ink/inkAction30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microsoft.com/office/2011/relationships/inkAction" Target="../ink/inkAction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1.png"/><Relationship Id="rId3" Type="http://schemas.openxmlformats.org/officeDocument/2006/relationships/image" Target="../media/image17.png"/><Relationship Id="rId7" Type="http://schemas.openxmlformats.org/officeDocument/2006/relationships/image" Target="../media/image18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8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.png"/><Relationship Id="rId7" Type="http://schemas.openxmlformats.org/officeDocument/2006/relationships/image" Target="../media/image18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microsoft.com/office/2017/06/relationships/model3d" Target="../media/model3d1.glb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tags" Target="../tags/tag49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../media/image144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microsoft.com/office/2017/06/relationships/model3d" Target="../media/model3d2.glb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143.png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11/relationships/inkAction" Target="../ink/inkAction31.xml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4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11/relationships/inkAction" Target="../ink/inkAction32.xml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microsoft.com/office/2011/relationships/inkAction" Target="../ink/inkAction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notesSlide" Target="../notesSlides/notesSlide5.xml"/><Relationship Id="rId7" Type="http://schemas.microsoft.com/office/2011/relationships/inkAction" Target="../ink/inkAction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212.png"/><Relationship Id="rId5" Type="http://schemas.openxmlformats.org/officeDocument/2006/relationships/image" Target="../media/image145.png"/><Relationship Id="rId4" Type="http://schemas.openxmlformats.org/officeDocument/2006/relationships/image" Target="../media/image206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220.png"/><Relationship Id="rId5" Type="http://schemas.openxmlformats.org/officeDocument/2006/relationships/image" Target="../media/image146.png"/><Relationship Id="rId4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220.png"/><Relationship Id="rId5" Type="http://schemas.openxmlformats.org/officeDocument/2006/relationships/image" Target="../media/image146.png"/><Relationship Id="rId4" Type="http://schemas.openxmlformats.org/officeDocument/2006/relationships/image" Target="../media/image21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2.png"/><Relationship Id="rId13" Type="http://schemas.microsoft.com/office/2011/relationships/inkAction" Target="../ink/inkAction35.xml"/><Relationship Id="rId3" Type="http://schemas.openxmlformats.org/officeDocument/2006/relationships/image" Target="../media/image1892.png"/><Relationship Id="rId7" Type="http://schemas.openxmlformats.org/officeDocument/2006/relationships/image" Target="../media/image1932.png"/><Relationship Id="rId12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47.png"/><Relationship Id="rId11" Type="http://schemas.openxmlformats.org/officeDocument/2006/relationships/image" Target="../media/image223.png"/><Relationship Id="rId5" Type="http://schemas.openxmlformats.org/officeDocument/2006/relationships/image" Target="../media/image1912.png"/><Relationship Id="rId10" Type="http://schemas.openxmlformats.org/officeDocument/2006/relationships/image" Target="../media/image222.png"/><Relationship Id="rId4" Type="http://schemas.openxmlformats.org/officeDocument/2006/relationships/image" Target="../media/image1902.png"/><Relationship Id="rId9" Type="http://schemas.openxmlformats.org/officeDocument/2006/relationships/image" Target="../media/image221.png"/><Relationship Id="rId14" Type="http://schemas.openxmlformats.org/officeDocument/2006/relationships/image" Target="../media/image22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5" Type="http://schemas.openxmlformats.org/officeDocument/2006/relationships/image" Target="../media/image1891.png"/><Relationship Id="rId4" Type="http://schemas.openxmlformats.org/officeDocument/2006/relationships/image" Target="../media/image18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4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1.png"/><Relationship Id="rId3" Type="http://schemas.openxmlformats.org/officeDocument/2006/relationships/image" Target="../media/image1901.png"/><Relationship Id="rId7" Type="http://schemas.openxmlformats.org/officeDocument/2006/relationships/image" Target="../media/image19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21.png"/><Relationship Id="rId5" Type="http://schemas.openxmlformats.org/officeDocument/2006/relationships/image" Target="../media/image1921.png"/><Relationship Id="rId4" Type="http://schemas.openxmlformats.org/officeDocument/2006/relationships/image" Target="../media/image19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s of Paper">
            <a:extLst>
              <a:ext uri="{FF2B5EF4-FFF2-40B4-BE49-F238E27FC236}">
                <a16:creationId xmlns:a16="http://schemas.microsoft.com/office/drawing/2014/main" id="{5C89F0E0-CF0B-6FC0-4626-EC186B863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FA6442FD-4FDF-F679-01D4-954579252820}"/>
              </a:ext>
            </a:extLst>
          </p:cNvPr>
          <p:cNvSpPr/>
          <p:nvPr/>
        </p:nvSpPr>
        <p:spPr>
          <a:xfrm>
            <a:off x="-51602" y="1447575"/>
            <a:ext cx="6267366" cy="53514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D629E-86EB-5A0F-F896-900D758C5876}"/>
              </a:ext>
            </a:extLst>
          </p:cNvPr>
          <p:cNvSpPr txBox="1"/>
          <p:nvPr/>
        </p:nvSpPr>
        <p:spPr>
          <a:xfrm>
            <a:off x="142359" y="1393053"/>
            <a:ext cx="5833879" cy="5401479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11500" b="1" i="0" dirty="0"/>
              <a:t>Square Root of a Vector?</a:t>
            </a:r>
            <a:endParaRPr lang="en-CA" sz="1200" b="1" i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FFF6"/>
            </a:solidFill>
            <a:ln w="190500">
              <a:solidFill>
                <a:srgbClr val="00A4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790863" y="203084"/>
              <a:ext cx="813043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7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A6B7675-3023-50D1-782D-07659335BA83}"/>
              </a:ext>
            </a:extLst>
          </p:cNvPr>
          <p:cNvSpPr/>
          <p:nvPr/>
        </p:nvSpPr>
        <p:spPr>
          <a:xfrm>
            <a:off x="6155111" y="1305442"/>
            <a:ext cx="3466072" cy="40014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8455E5-07EA-4083-C9D7-589C37FAEF72}"/>
              </a:ext>
            </a:extLst>
          </p:cNvPr>
          <p:cNvSpPr/>
          <p:nvPr/>
        </p:nvSpPr>
        <p:spPr>
          <a:xfrm>
            <a:off x="9860709" y="3429000"/>
            <a:ext cx="2349045" cy="3429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CFFE9-5FF0-1B6E-9EB3-B1EEFEA41CBB}"/>
                  </a:ext>
                </a:extLst>
              </p:cNvPr>
              <p:cNvSpPr txBox="1"/>
              <p:nvPr/>
            </p:nvSpPr>
            <p:spPr>
              <a:xfrm>
                <a:off x="9860710" y="3523298"/>
                <a:ext cx="2331290" cy="3105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8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8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8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8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CFFE9-5FF0-1B6E-9EB3-B1EEFEA4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710" y="3523298"/>
                <a:ext cx="2331290" cy="31059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19677C-6877-4E8B-C7FA-C13D11CD7287}"/>
                  </a:ext>
                </a:extLst>
              </p:cNvPr>
              <p:cNvSpPr txBox="1"/>
              <p:nvPr/>
            </p:nvSpPr>
            <p:spPr>
              <a:xfrm>
                <a:off x="5972566" y="1213479"/>
                <a:ext cx="3813480" cy="4093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A" sz="8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8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8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  <m:r>
                          <a:rPr lang="en-CA" sz="8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rad>
                  </m:oMath>
                </a14:m>
                <a:r>
                  <a:rPr lang="en-CA" sz="8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19677C-6877-4E8B-C7FA-C13D11CD7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566" y="1213479"/>
                <a:ext cx="3813480" cy="4093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8638A152-5F9D-4075-E011-F5408B83DB64}"/>
              </a:ext>
            </a:extLst>
          </p:cNvPr>
          <p:cNvSpPr/>
          <p:nvPr/>
        </p:nvSpPr>
        <p:spPr>
          <a:xfrm rot="1978316">
            <a:off x="9079720" y="3619810"/>
            <a:ext cx="935516" cy="5438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6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6A3C23-4EDC-5EB8-6E3A-15347A24B41D}"/>
              </a:ext>
            </a:extLst>
          </p:cNvPr>
          <p:cNvSpPr txBox="1"/>
          <p:nvPr/>
        </p:nvSpPr>
        <p:spPr>
          <a:xfrm>
            <a:off x="146485" y="123987"/>
            <a:ext cx="6928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Matrix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1034185" y="2181263"/>
                <a:ext cx="3512500" cy="3031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85" y="2181263"/>
                <a:ext cx="3512500" cy="3031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4054607" y="2766103"/>
                <a:ext cx="4657301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607" y="2766103"/>
                <a:ext cx="4657301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90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67"/>
    </mc:Choice>
    <mc:Fallback xmlns="">
      <p:transition spd="slow" advTm="1256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6A3C23-4EDC-5EB8-6E3A-15347A24B41D}"/>
              </a:ext>
            </a:extLst>
          </p:cNvPr>
          <p:cNvSpPr txBox="1"/>
          <p:nvPr/>
        </p:nvSpPr>
        <p:spPr>
          <a:xfrm>
            <a:off x="146485" y="123987"/>
            <a:ext cx="6928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Matrix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1034185" y="3167774"/>
                <a:ext cx="3512500" cy="3031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85" y="3167774"/>
                <a:ext cx="3512500" cy="3031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4054607" y="1302104"/>
                <a:ext cx="4657301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607" y="1302104"/>
                <a:ext cx="4657301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/>
              <p:nvPr/>
            </p:nvSpPr>
            <p:spPr>
              <a:xfrm>
                <a:off x="4054607" y="3160529"/>
                <a:ext cx="4701928" cy="3043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1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607" y="3160529"/>
                <a:ext cx="4701928" cy="3043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89B148-3093-24A8-E651-FA49A4252C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97440" y="3707280"/>
              <a:ext cx="2927520" cy="2120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89B148-3093-24A8-E651-FA49A4252C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8080" y="3697920"/>
                <a:ext cx="2946240" cy="21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7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7080">
        <p159:morph option="byObject"/>
      </p:transition>
    </mc:Choice>
    <mc:Fallback xmlns="">
      <p:transition spd="slow" advTm="370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6A3C23-4EDC-5EB8-6E3A-15347A24B41D}"/>
              </a:ext>
            </a:extLst>
          </p:cNvPr>
          <p:cNvSpPr txBox="1"/>
          <p:nvPr/>
        </p:nvSpPr>
        <p:spPr>
          <a:xfrm>
            <a:off x="146485" y="123987"/>
            <a:ext cx="6928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Matrix multiplication: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1034185" y="3167774"/>
                <a:ext cx="3512500" cy="3031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85" y="3167774"/>
                <a:ext cx="3512500" cy="3031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4054607" y="1302104"/>
                <a:ext cx="4657301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607" y="1302104"/>
                <a:ext cx="4657301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/>
              <p:nvPr/>
            </p:nvSpPr>
            <p:spPr>
              <a:xfrm>
                <a:off x="4054607" y="3160529"/>
                <a:ext cx="4701928" cy="3043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1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1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1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607" y="3160529"/>
                <a:ext cx="4701928" cy="3043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FAB05F-ED1F-E2BD-79B4-650D82D67B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04280" y="5334480"/>
              <a:ext cx="350280" cy="39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FAB05F-ED1F-E2BD-79B4-650D82D67B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4920" y="5325120"/>
                <a:ext cx="3690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71EBA7-6176-D466-6053-83594F8D5B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97440" y="3707280"/>
              <a:ext cx="2927520" cy="2120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71EBA7-6176-D466-6053-83594F8D5B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88080" y="3697920"/>
                <a:ext cx="2946240" cy="21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43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105">
        <p159:morph option="byObject"/>
      </p:transition>
    </mc:Choice>
    <mc:Fallback xmlns="">
      <p:transition spd="slow" advTm="41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6A3C23-4EDC-5EB8-6E3A-15347A24B41D}"/>
              </a:ext>
            </a:extLst>
          </p:cNvPr>
          <p:cNvSpPr txBox="1"/>
          <p:nvPr/>
        </p:nvSpPr>
        <p:spPr>
          <a:xfrm>
            <a:off x="146485" y="123987"/>
            <a:ext cx="5513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Matrix Factoring: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1618560" y="3167774"/>
                <a:ext cx="2305888" cy="3159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GB" sz="1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60" y="3167774"/>
                <a:ext cx="2305888" cy="3159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4000050" y="1305726"/>
                <a:ext cx="580024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? </m:t>
                                </m:r>
                              </m:e>
                              <m:e>
                                <m:r>
                                  <a:rPr lang="en-GB" sz="1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?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050" y="1305726"/>
                <a:ext cx="5800242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/>
              <p:nvPr/>
            </p:nvSpPr>
            <p:spPr>
              <a:xfrm>
                <a:off x="3620267" y="3160529"/>
                <a:ext cx="6333785" cy="3043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267" y="3160529"/>
                <a:ext cx="6333785" cy="3043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155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75">
        <p:fade/>
      </p:transition>
    </mc:Choice>
    <mc:Fallback xmlns="">
      <p:transition spd="med" advTm="121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6A3C23-4EDC-5EB8-6E3A-15347A24B41D}"/>
              </a:ext>
            </a:extLst>
          </p:cNvPr>
          <p:cNvSpPr txBox="1"/>
          <p:nvPr/>
        </p:nvSpPr>
        <p:spPr>
          <a:xfrm>
            <a:off x="146485" y="123987"/>
            <a:ext cx="5513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Matrix Factoring: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1618560" y="3167774"/>
                <a:ext cx="2551852" cy="2853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GB" sz="1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60" y="3167774"/>
                <a:ext cx="2551852" cy="2853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4000050" y="1305726"/>
                <a:ext cx="552285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1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1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050" y="1305726"/>
                <a:ext cx="5522859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/>
              <p:nvPr/>
            </p:nvSpPr>
            <p:spPr>
              <a:xfrm>
                <a:off x="3620267" y="3160529"/>
                <a:ext cx="6333785" cy="3043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267" y="3160529"/>
                <a:ext cx="6333785" cy="3043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8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6">
        <p:fade/>
      </p:transition>
    </mc:Choice>
    <mc:Fallback xmlns="">
      <p:transition spd="med" advTm="5506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6A3C23-4EDC-5EB8-6E3A-15347A24B41D}"/>
              </a:ext>
            </a:extLst>
          </p:cNvPr>
          <p:cNvSpPr txBox="1"/>
          <p:nvPr/>
        </p:nvSpPr>
        <p:spPr>
          <a:xfrm>
            <a:off x="146485" y="123987"/>
            <a:ext cx="5513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Matrix Factoring: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1618560" y="3167774"/>
                <a:ext cx="2411238" cy="3031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1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1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1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60" y="3167774"/>
                <a:ext cx="2411238" cy="3031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3620267" y="1305726"/>
                <a:ext cx="6289158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267" y="1305726"/>
                <a:ext cx="6289158" cy="186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/>
              <p:nvPr/>
            </p:nvSpPr>
            <p:spPr>
              <a:xfrm>
                <a:off x="3620267" y="3160529"/>
                <a:ext cx="6333785" cy="3043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267" y="3160529"/>
                <a:ext cx="6333785" cy="3043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678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81">
        <p:fade/>
      </p:transition>
    </mc:Choice>
    <mc:Fallback xmlns="">
      <p:transition spd="med" advTm="109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1618560" y="1733829"/>
                <a:ext cx="2411238" cy="3031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60" y="1733829"/>
                <a:ext cx="2411238" cy="3031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3620267" y="2318669"/>
                <a:ext cx="6289158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267" y="2318669"/>
                <a:ext cx="6289158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32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47">
        <p159:morph option="byObject"/>
      </p:transition>
    </mc:Choice>
    <mc:Fallback xmlns="">
      <p:transition spd="slow" advTm="384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522355" y="1733829"/>
                <a:ext cx="2411238" cy="3031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55" y="1733829"/>
                <a:ext cx="2411238" cy="3031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5380487" y="2318669"/>
                <a:ext cx="6289158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87" y="2318669"/>
                <a:ext cx="6289158" cy="186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FA7B2C-8A46-9FB9-BE19-B80575D456C3}"/>
                  </a:ext>
                </a:extLst>
              </p:cNvPr>
              <p:cNvSpPr txBox="1"/>
              <p:nvPr/>
            </p:nvSpPr>
            <p:spPr>
              <a:xfrm>
                <a:off x="2826387" y="2227229"/>
                <a:ext cx="266130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sz="1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FA7B2C-8A46-9FB9-BE19-B80575D45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387" y="2227229"/>
                <a:ext cx="2661306" cy="1938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5733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412">
        <p159:morph option="byObject"/>
      </p:transition>
    </mc:Choice>
    <mc:Fallback xmlns="">
      <p:transition spd="slow" advTm="74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522355" y="1733829"/>
                <a:ext cx="2411238" cy="3031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55" y="1733829"/>
                <a:ext cx="2411238" cy="3031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5380487" y="2318669"/>
                <a:ext cx="6289158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87" y="2318669"/>
                <a:ext cx="6289158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FA7B2C-8A46-9FB9-BE19-B80575D456C3}"/>
                  </a:ext>
                </a:extLst>
              </p:cNvPr>
              <p:cNvSpPr txBox="1"/>
              <p:nvPr/>
            </p:nvSpPr>
            <p:spPr>
              <a:xfrm>
                <a:off x="2469299" y="2318669"/>
                <a:ext cx="138531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1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FA7B2C-8A46-9FB9-BE19-B80575D45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99" y="2318669"/>
                <a:ext cx="1385315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B9407-77AF-8E72-F9B4-AD7DD92B8986}"/>
                  </a:ext>
                </a:extLst>
              </p:cNvPr>
              <p:cNvSpPr txBox="1"/>
              <p:nvPr/>
            </p:nvSpPr>
            <p:spPr>
              <a:xfrm>
                <a:off x="4713890" y="1671536"/>
                <a:ext cx="1382110" cy="3233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14400" dirty="0">
                    <a:solidFill>
                      <a:srgbClr val="FF0000"/>
                    </a:solidFill>
                  </a:rPr>
                  <a:t> </a:t>
                </a:r>
                <a:endParaRPr lang="en-CA" sz="1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B9407-77AF-8E72-F9B4-AD7DD92B8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890" y="1671536"/>
                <a:ext cx="1382110" cy="3233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F09157-DA1C-2C48-82C5-C7E1AEBE97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0200" y="1616400"/>
              <a:ext cx="1249560" cy="772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F09157-DA1C-2C48-82C5-C7E1AEBE97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0840" y="1607040"/>
                <a:ext cx="1268280" cy="79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281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">
        <p159:morph option="byObject"/>
      </p:transition>
    </mc:Choice>
    <mc:Fallback xmlns="">
      <p:transition spd="slow" advTm="24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5380487" y="2318669"/>
                <a:ext cx="6289158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87" y="2318669"/>
                <a:ext cx="6289158" cy="1862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B9407-77AF-8E72-F9B4-AD7DD92B8986}"/>
                  </a:ext>
                </a:extLst>
              </p:cNvPr>
              <p:cNvSpPr txBox="1"/>
              <p:nvPr/>
            </p:nvSpPr>
            <p:spPr>
              <a:xfrm>
                <a:off x="4713890" y="1671536"/>
                <a:ext cx="1382110" cy="3233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14400" dirty="0">
                    <a:solidFill>
                      <a:srgbClr val="FF0000"/>
                    </a:solidFill>
                  </a:rPr>
                  <a:t> </a:t>
                </a:r>
                <a:endParaRPr lang="en-CA" sz="1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B9407-77AF-8E72-F9B4-AD7DD92B8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890" y="1671536"/>
                <a:ext cx="1382110" cy="32332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84A7A1-D4FE-52D3-5977-393F0556951F}"/>
                  </a:ext>
                </a:extLst>
              </p:cNvPr>
              <p:cNvSpPr txBox="1"/>
              <p:nvPr/>
            </p:nvSpPr>
            <p:spPr>
              <a:xfrm>
                <a:off x="522355" y="1733829"/>
                <a:ext cx="2411238" cy="3043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84A7A1-D4FE-52D3-5977-393F05569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55" y="1733829"/>
                <a:ext cx="2411238" cy="3043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5C43E4-E3CC-ED0B-0202-98D9AC0C7B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3960" y="1555560"/>
              <a:ext cx="6516720" cy="3487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5C43E4-E3CC-ED0B-0202-98D9AC0C7B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600" y="1546200"/>
                <a:ext cx="6535440" cy="35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59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78">
        <p:fade/>
      </p:transition>
    </mc:Choice>
    <mc:Fallback xmlns="">
      <p:transition spd="med" advTm="34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897DD-47A6-0FBC-562F-059AAE9F07D2}"/>
              </a:ext>
            </a:extLst>
          </p:cNvPr>
          <p:cNvSpPr txBox="1"/>
          <p:nvPr/>
        </p:nvSpPr>
        <p:spPr>
          <a:xfrm>
            <a:off x="737419" y="462450"/>
            <a:ext cx="108548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/>
              <a:t>“A spinor is the square root of a vector.”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1A40A-61EC-AEFB-929D-0F552C0B3707}"/>
              </a:ext>
            </a:extLst>
          </p:cNvPr>
          <p:cNvSpPr txBox="1"/>
          <p:nvPr/>
        </p:nvSpPr>
        <p:spPr>
          <a:xfrm>
            <a:off x="737419" y="3841005"/>
            <a:ext cx="108548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 err="1"/>
              <a:t>Kinda</a:t>
            </a:r>
            <a:r>
              <a:rPr lang="en-CA" sz="8000" dirty="0"/>
              <a:t> true… </a:t>
            </a:r>
            <a:br>
              <a:rPr lang="en-CA" sz="8000" dirty="0"/>
            </a:br>
            <a:r>
              <a:rPr lang="en-CA" sz="8000" dirty="0"/>
              <a:t>but slightly inaccurate…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66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4"/>
    </mc:Choice>
    <mc:Fallback xmlns="">
      <p:transition spd="slow" advTm="9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522355" y="1733829"/>
                <a:ext cx="2411238" cy="3043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55" y="1733829"/>
                <a:ext cx="2411238" cy="3043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5380487" y="2318669"/>
                <a:ext cx="5647956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GB" sz="11500" dirty="0"/>
                                  <m:t>½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87" y="2318669"/>
                <a:ext cx="5647956" cy="186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8A6F19-7879-74E3-4544-1D670EF53D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38640" y="4084200"/>
              <a:ext cx="4522680" cy="215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8A6F19-7879-74E3-4544-1D670EF53D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9280" y="4074840"/>
                <a:ext cx="4541400" cy="2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55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86">
        <p:fade/>
      </p:transition>
    </mc:Choice>
    <mc:Fallback xmlns="">
      <p:transition spd="med" advTm="34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1618560" y="3167774"/>
                <a:ext cx="2411238" cy="3031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115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560" y="3167774"/>
                <a:ext cx="2411238" cy="3031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3963181" y="1305726"/>
                <a:ext cx="5647956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GB" sz="11500" dirty="0"/>
                                  <m:t>½</m:t>
                                </m:r>
                              </m:e>
                              <m:e>
                                <m:r>
                                  <a:rPr lang="en-GB" sz="1150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181" y="1305726"/>
                <a:ext cx="5647956" cy="186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/>
              <p:nvPr/>
            </p:nvSpPr>
            <p:spPr>
              <a:xfrm>
                <a:off x="3620267" y="3160529"/>
                <a:ext cx="6333785" cy="3043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267" y="3160529"/>
                <a:ext cx="6333785" cy="3043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7727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21">
        <p159:morph option="byObject"/>
      </p:transition>
    </mc:Choice>
    <mc:Fallback xmlns="">
      <p:transition spd="slow" advTm="67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522355" y="1733829"/>
                <a:ext cx="2411238" cy="3031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55" y="1733829"/>
                <a:ext cx="2411238" cy="3031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5380487" y="2318669"/>
                <a:ext cx="6289158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87" y="2318669"/>
                <a:ext cx="6289158" cy="186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FA7B2C-8A46-9FB9-BE19-B80575D456C3}"/>
                  </a:ext>
                </a:extLst>
              </p:cNvPr>
              <p:cNvSpPr txBox="1"/>
              <p:nvPr/>
            </p:nvSpPr>
            <p:spPr>
              <a:xfrm>
                <a:off x="2469299" y="2318669"/>
                <a:ext cx="127419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1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FA7B2C-8A46-9FB9-BE19-B80575D45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99" y="2318669"/>
                <a:ext cx="1274195" cy="1938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B9407-77AF-8E72-F9B4-AD7DD92B8986}"/>
                  </a:ext>
                </a:extLst>
              </p:cNvPr>
              <p:cNvSpPr txBox="1"/>
              <p:nvPr/>
            </p:nvSpPr>
            <p:spPr>
              <a:xfrm>
                <a:off x="4713890" y="1671536"/>
                <a:ext cx="1382110" cy="3233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CA" sz="14400" dirty="0">
                    <a:solidFill>
                      <a:srgbClr val="FF0000"/>
                    </a:solidFill>
                  </a:rPr>
                  <a:t> </a:t>
                </a:r>
                <a:endParaRPr lang="en-CA" sz="1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B9407-77AF-8E72-F9B4-AD7DD92B8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890" y="1671536"/>
                <a:ext cx="1382110" cy="32332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01C076-6A89-AAF7-8BC9-0DE1C3963C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69040" y="4003920"/>
              <a:ext cx="2900160" cy="1259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01C076-6A89-AAF7-8BC9-0DE1C3963C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59680" y="3994560"/>
                <a:ext cx="2918880" cy="127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2344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751">
        <p159:morph option="byObject"/>
      </p:transition>
    </mc:Choice>
    <mc:Fallback xmlns="">
      <p:transition spd="slow" advTm="117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F7C165-CD5D-9941-0EA5-D7C9CC680D95}"/>
                  </a:ext>
                </a:extLst>
              </p:cNvPr>
              <p:cNvSpPr txBox="1"/>
              <p:nvPr/>
            </p:nvSpPr>
            <p:spPr>
              <a:xfrm>
                <a:off x="0" y="73585"/>
                <a:ext cx="5919184" cy="213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F7C165-CD5D-9941-0EA5-D7C9CC680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585"/>
                <a:ext cx="5919184" cy="2137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3D96F-EE6D-6216-0874-758048A23F4E}"/>
                  </a:ext>
                </a:extLst>
              </p:cNvPr>
              <p:cNvSpPr txBox="1"/>
              <p:nvPr/>
            </p:nvSpPr>
            <p:spPr>
              <a:xfrm>
                <a:off x="5978178" y="1108491"/>
                <a:ext cx="6029150" cy="214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9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GB" sz="9600" dirty="0"/>
                                  <m:t>½</m:t>
                                </m:r>
                              </m:e>
                              <m:e>
                                <m:r>
                                  <a:rPr lang="en-GB" sz="9600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3D96F-EE6D-6216-0874-758048A2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178" y="1108491"/>
                <a:ext cx="6029150" cy="214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09E2D8-7361-5829-23E6-736FAC92CF2B}"/>
                  </a:ext>
                </a:extLst>
              </p:cNvPr>
              <p:cNvSpPr txBox="1"/>
              <p:nvPr/>
            </p:nvSpPr>
            <p:spPr>
              <a:xfrm>
                <a:off x="319409" y="2372617"/>
                <a:ext cx="6248377" cy="213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brk m:alnAt="7"/>
                                    </m:rP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09E2D8-7361-5829-23E6-736FAC92C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09" y="2372617"/>
                <a:ext cx="6248377" cy="2137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0B160B-EEA4-4400-BFD6-73C4DA54F82B}"/>
                  </a:ext>
                </a:extLst>
              </p:cNvPr>
              <p:cNvSpPr txBox="1"/>
              <p:nvPr/>
            </p:nvSpPr>
            <p:spPr>
              <a:xfrm>
                <a:off x="6479295" y="3633804"/>
                <a:ext cx="6041013" cy="2113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GB" sz="8000" dirty="0"/>
                              <m:t>½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0B160B-EEA4-4400-BFD6-73C4DA54F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95" y="3633804"/>
                <a:ext cx="6041013" cy="2113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004515-25B3-194D-A063-329219047702}"/>
                  </a:ext>
                </a:extLst>
              </p:cNvPr>
              <p:cNvSpPr txBox="1"/>
              <p:nvPr/>
            </p:nvSpPr>
            <p:spPr>
              <a:xfrm>
                <a:off x="0" y="4889915"/>
                <a:ext cx="6808852" cy="177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004515-25B3-194D-A063-32921904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89915"/>
                <a:ext cx="6808852" cy="17793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3526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9"/>
    </mc:Choice>
    <mc:Fallback xmlns="">
      <p:transition spd="slow" advTm="7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279847" y="1733829"/>
                <a:ext cx="2907142" cy="32809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1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7" y="1733829"/>
                <a:ext cx="2907142" cy="3280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6414253" y="2318669"/>
                <a:ext cx="5546903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1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CA" sz="1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253" y="2318669"/>
                <a:ext cx="5546903" cy="2215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FA7B2C-8A46-9FB9-BE19-B80575D456C3}"/>
                  </a:ext>
                </a:extLst>
              </p:cNvPr>
              <p:cNvSpPr txBox="1"/>
              <p:nvPr/>
            </p:nvSpPr>
            <p:spPr>
              <a:xfrm>
                <a:off x="5328243" y="2318669"/>
                <a:ext cx="1675651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CA" sz="1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FA7B2C-8A46-9FB9-BE19-B80575D45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243" y="2318669"/>
                <a:ext cx="1675651" cy="2308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B9407-77AF-8E72-F9B4-AD7DD92B8986}"/>
                  </a:ext>
                </a:extLst>
              </p:cNvPr>
              <p:cNvSpPr txBox="1"/>
              <p:nvPr/>
            </p:nvSpPr>
            <p:spPr>
              <a:xfrm>
                <a:off x="2903622" y="1441441"/>
                <a:ext cx="1737399" cy="3865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7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7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17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17300" dirty="0">
                    <a:solidFill>
                      <a:srgbClr val="FF0000"/>
                    </a:solidFill>
                  </a:rPr>
                  <a:t> </a:t>
                </a:r>
                <a:endParaRPr lang="en-CA" sz="1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B9407-77AF-8E72-F9B4-AD7DD92B8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622" y="1441441"/>
                <a:ext cx="1737399" cy="3865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134E74-1DF1-60E0-E875-6906557E0C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36760" y="1380960"/>
              <a:ext cx="5383800" cy="1266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134E74-1DF1-60E0-E875-6906557E0C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7400" y="1371600"/>
                <a:ext cx="5402520" cy="1284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702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486">
        <p159:morph option="byObject"/>
      </p:transition>
    </mc:Choice>
    <mc:Fallback xmlns="">
      <p:transition spd="slow" advTm="104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127753" y="1262577"/>
                <a:ext cx="4639539" cy="4328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13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3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CA" sz="13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1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53" y="1262577"/>
                <a:ext cx="4639539" cy="43281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/>
              <p:nvPr/>
            </p:nvSpPr>
            <p:spPr>
              <a:xfrm>
                <a:off x="4850450" y="2318669"/>
                <a:ext cx="7213797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13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1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CA" sz="13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1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4A419-DA18-47AA-194E-DCEFEC51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450" y="2318669"/>
                <a:ext cx="7213797" cy="2215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56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32">
        <p:fade/>
      </p:transition>
    </mc:Choice>
    <mc:Fallback xmlns="">
      <p:transition spd="med" advTm="2032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/>
              <p:nvPr/>
            </p:nvSpPr>
            <p:spPr>
              <a:xfrm>
                <a:off x="127753" y="1262577"/>
                <a:ext cx="4639539" cy="4328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13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3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CA" sz="13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CA" sz="1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E83D4E-C62F-85AA-BFC5-341042C9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53" y="1262577"/>
                <a:ext cx="4639539" cy="43281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74DBE3-173D-EC96-5D7F-9AA915974B68}"/>
                  </a:ext>
                </a:extLst>
              </p:cNvPr>
              <p:cNvSpPr txBox="1"/>
              <p:nvPr/>
            </p:nvSpPr>
            <p:spPr>
              <a:xfrm>
                <a:off x="5789331" y="13169"/>
                <a:ext cx="1734001" cy="213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74DBE3-173D-EC96-5D7F-9AA915974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331" y="13169"/>
                <a:ext cx="1734001" cy="21371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9FDEE1-C5D3-A277-F416-FC7980D7DC2A}"/>
                  </a:ext>
                </a:extLst>
              </p:cNvPr>
              <p:cNvSpPr txBox="1"/>
              <p:nvPr/>
            </p:nvSpPr>
            <p:spPr>
              <a:xfrm>
                <a:off x="7518028" y="8094"/>
                <a:ext cx="1734001" cy="214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9FDEE1-C5D3-A277-F416-FC7980D7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028" y="8094"/>
                <a:ext cx="1734001" cy="2145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E64F8-C1BA-2312-5C7D-705BE53556C1}"/>
                  </a:ext>
                </a:extLst>
              </p:cNvPr>
              <p:cNvSpPr txBox="1"/>
              <p:nvPr/>
            </p:nvSpPr>
            <p:spPr>
              <a:xfrm>
                <a:off x="6083565" y="2169407"/>
                <a:ext cx="2301464" cy="214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2E64F8-C1BA-2312-5C7D-705BE535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565" y="2169407"/>
                <a:ext cx="2301464" cy="2145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DDD762-7DBC-3480-83FB-8C1309B4CFFE}"/>
                  </a:ext>
                </a:extLst>
              </p:cNvPr>
              <p:cNvSpPr txBox="1"/>
              <p:nvPr/>
            </p:nvSpPr>
            <p:spPr>
              <a:xfrm>
                <a:off x="9302337" y="21104"/>
                <a:ext cx="1855829" cy="2113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GB" sz="8000" dirty="0"/>
                                <m:t>½</m:t>
                              </m:r>
                            </m:e>
                            <m:e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DDD762-7DBC-3480-83FB-8C1309B4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337" y="21104"/>
                <a:ext cx="1855829" cy="2113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BD2304-180B-8E5A-F98B-071F7F61213C}"/>
                  </a:ext>
                </a:extLst>
              </p:cNvPr>
              <p:cNvSpPr txBox="1"/>
              <p:nvPr/>
            </p:nvSpPr>
            <p:spPr>
              <a:xfrm>
                <a:off x="8654637" y="2352341"/>
                <a:ext cx="2093330" cy="177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BD2304-180B-8E5A-F98B-071F7F612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637" y="2352341"/>
                <a:ext cx="2093330" cy="17793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B149313-72D6-194B-88A2-36DE523B01FF}"/>
              </a:ext>
            </a:extLst>
          </p:cNvPr>
          <p:cNvGrpSpPr/>
          <p:nvPr/>
        </p:nvGrpSpPr>
        <p:grpSpPr>
          <a:xfrm>
            <a:off x="911492" y="3067050"/>
            <a:ext cx="3084499" cy="3790950"/>
            <a:chOff x="911492" y="3067050"/>
            <a:chExt cx="3084499" cy="37909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A8A019-6E21-8F9A-09F8-5FC8852A002E}"/>
                </a:ext>
              </a:extLst>
            </p:cNvPr>
            <p:cNvSpPr/>
            <p:nvPr/>
          </p:nvSpPr>
          <p:spPr>
            <a:xfrm>
              <a:off x="911492" y="3067050"/>
              <a:ext cx="2974708" cy="2638000"/>
            </a:xfrm>
            <a:prstGeom prst="rect">
              <a:avLst/>
            </a:prstGeom>
            <a:noFill/>
            <a:ln w="152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6E55E8-03C2-9E98-8E24-E01DE579CED0}"/>
                </a:ext>
              </a:extLst>
            </p:cNvPr>
            <p:cNvSpPr txBox="1"/>
            <p:nvPr/>
          </p:nvSpPr>
          <p:spPr>
            <a:xfrm>
              <a:off x="911492" y="5534561"/>
              <a:ext cx="30844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0" dirty="0">
                  <a:solidFill>
                    <a:srgbClr val="00B0F0"/>
                  </a:solidFill>
                </a:rPr>
                <a:t>unique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77518D-259E-AAB1-E86B-E2AED0E77630}"/>
                  </a:ext>
                </a:extLst>
              </p:cNvPr>
              <p:cNvSpPr txBox="1"/>
              <p:nvPr/>
            </p:nvSpPr>
            <p:spPr>
              <a:xfrm>
                <a:off x="5762344" y="4436588"/>
                <a:ext cx="578458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sz="7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CA" sz="7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7200" dirty="0">
                    <a:solidFill>
                      <a:srgbClr val="0070C0"/>
                    </a:solidFill>
                  </a:rPr>
                  <a:t> </a:t>
                </a:r>
                <a:r>
                  <a:rPr lang="en-CA" sz="7200" dirty="0">
                    <a:solidFill>
                      <a:schemeClr val="tx1"/>
                    </a:solidFill>
                  </a:rPr>
                  <a:t>for the above case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77518D-259E-AAB1-E86B-E2AED0E7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344" y="4436588"/>
                <a:ext cx="5784586" cy="2308324"/>
              </a:xfrm>
              <a:prstGeom prst="rect">
                <a:avLst/>
              </a:prstGeom>
              <a:blipFill>
                <a:blip r:embed="rId9"/>
                <a:stretch>
                  <a:fillRect l="-7482" t="-10053" r="-7482" b="-208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54949D2-C3DB-FDFE-973F-D9A7392BBA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49680" y="3535920"/>
              <a:ext cx="4022280" cy="2226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54949D2-C3DB-FDFE-973F-D9A7392BBA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0320" y="3526560"/>
                <a:ext cx="4041000" cy="2245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460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280">
        <p:fade/>
      </p:transition>
    </mc:Choice>
    <mc:Fallback xmlns="">
      <p:transition spd="med" advTm="222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0B9B8-4790-59BA-A229-F5E6B10E1492}"/>
                  </a:ext>
                </a:extLst>
              </p:cNvPr>
              <p:cNvSpPr txBox="1"/>
              <p:nvPr/>
            </p:nvSpPr>
            <p:spPr>
              <a:xfrm>
                <a:off x="7618894" y="679132"/>
                <a:ext cx="371585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6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CA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C0B9B8-4790-59BA-A229-F5E6B10E1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894" y="679132"/>
                <a:ext cx="3715856" cy="3785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7E6684-9167-329C-1E70-B666605D4EF5}"/>
                  </a:ext>
                </a:extLst>
              </p:cNvPr>
              <p:cNvSpPr txBox="1"/>
              <p:nvPr/>
            </p:nvSpPr>
            <p:spPr>
              <a:xfrm>
                <a:off x="1504660" y="1945243"/>
                <a:ext cx="5319148" cy="2555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9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9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96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9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9600" b="0" i="1" smtClean="0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7E6684-9167-329C-1E70-B666605D4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60" y="1945243"/>
                <a:ext cx="5319148" cy="2555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DE9FD-E033-7377-D369-6EE08B15B78B}"/>
                  </a:ext>
                </a:extLst>
              </p:cNvPr>
              <p:cNvSpPr txBox="1"/>
              <p:nvPr/>
            </p:nvSpPr>
            <p:spPr>
              <a:xfrm>
                <a:off x="-38100" y="2067873"/>
                <a:ext cx="2079094" cy="2310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9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9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9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9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DE9FD-E033-7377-D369-6EE08B15B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" y="2067873"/>
                <a:ext cx="2079094" cy="23105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7E2BF2-2586-5E07-E31B-EE92CDF366F0}"/>
                  </a:ext>
                </a:extLst>
              </p:cNvPr>
              <p:cNvSpPr txBox="1"/>
              <p:nvPr/>
            </p:nvSpPr>
            <p:spPr>
              <a:xfrm>
                <a:off x="1529955" y="621982"/>
                <a:ext cx="526855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9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9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9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9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CA" sz="9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9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9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3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7E2BF2-2586-5E07-E31B-EE92CDF36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55" y="621982"/>
                <a:ext cx="5268558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E5DD63-C57D-A6EF-3AE4-9DFBA6CE11CA}"/>
                  </a:ext>
                </a:extLst>
              </p:cNvPr>
              <p:cNvSpPr txBox="1"/>
              <p:nvPr/>
            </p:nvSpPr>
            <p:spPr>
              <a:xfrm>
                <a:off x="6096000" y="4812715"/>
                <a:ext cx="596264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Need to assume value of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A" sz="4800" b="0" dirty="0"/>
                  <a:t> to get a solution.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E5DD63-C57D-A6EF-3AE4-9DFBA6CE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12715"/>
                <a:ext cx="5962649" cy="1569660"/>
              </a:xfrm>
              <a:prstGeom prst="rect">
                <a:avLst/>
              </a:prstGeom>
              <a:blipFill>
                <a:blip r:embed="rId7"/>
                <a:stretch>
                  <a:fillRect l="-1943" t="-8527" r="-4294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4484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20"/>
    </mc:Choice>
    <mc:Fallback xmlns="">
      <p:transition spd="slow" advTm="12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CB3397-F2C4-F7AA-4084-30716C1C8B6B}"/>
                  </a:ext>
                </a:extLst>
              </p:cNvPr>
              <p:cNvSpPr txBox="1"/>
              <p:nvPr/>
            </p:nvSpPr>
            <p:spPr>
              <a:xfrm>
                <a:off x="1331925" y="1185566"/>
                <a:ext cx="4462312" cy="214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CB3397-F2C4-F7AA-4084-30716C1C8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925" y="1185566"/>
                <a:ext cx="4462312" cy="2145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7DBD73-073B-8637-D4BD-597C596B3B30}"/>
                  </a:ext>
                </a:extLst>
              </p:cNvPr>
              <p:cNvSpPr txBox="1"/>
              <p:nvPr/>
            </p:nvSpPr>
            <p:spPr>
              <a:xfrm>
                <a:off x="0" y="1087333"/>
                <a:ext cx="1889042" cy="2341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7DBD73-073B-8637-D4BD-597C596B3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7333"/>
                <a:ext cx="1889042" cy="2341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A70EB2-A4C4-83A4-3A2F-074D3E219C59}"/>
                  </a:ext>
                </a:extLst>
              </p:cNvPr>
              <p:cNvSpPr txBox="1"/>
              <p:nvPr/>
            </p:nvSpPr>
            <p:spPr>
              <a:xfrm>
                <a:off x="1362959" y="6103"/>
                <a:ext cx="443127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A70EB2-A4C4-83A4-3A2F-074D3E219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959" y="6103"/>
                <a:ext cx="4431278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7F47C-6CBF-1D2E-B0A7-4314D766144E}"/>
                  </a:ext>
                </a:extLst>
              </p:cNvPr>
              <p:cNvSpPr txBox="1"/>
              <p:nvPr/>
            </p:nvSpPr>
            <p:spPr>
              <a:xfrm>
                <a:off x="7559660" y="1179463"/>
                <a:ext cx="4462312" cy="214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7F47C-6CBF-1D2E-B0A7-4314D7661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660" y="1179463"/>
                <a:ext cx="4462312" cy="2145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669F53-BC8F-4D83-CCE9-593C5B974634}"/>
                  </a:ext>
                </a:extLst>
              </p:cNvPr>
              <p:cNvSpPr txBox="1"/>
              <p:nvPr/>
            </p:nvSpPr>
            <p:spPr>
              <a:xfrm>
                <a:off x="6227735" y="1081230"/>
                <a:ext cx="1919821" cy="2125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8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GB" sz="8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669F53-BC8F-4D83-CCE9-593C5B974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735" y="1081230"/>
                <a:ext cx="1919821" cy="21257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C840D-AEE9-2606-08D7-75D339A3120D}"/>
                  </a:ext>
                </a:extLst>
              </p:cNvPr>
              <p:cNvSpPr txBox="1"/>
              <p:nvPr/>
            </p:nvSpPr>
            <p:spPr>
              <a:xfrm>
                <a:off x="7590694" y="0"/>
                <a:ext cx="442268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C840D-AEE9-2606-08D7-75D339A31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694" y="0"/>
                <a:ext cx="4422685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4DBC86-CDCF-2100-B24A-78AFDF8AEBB5}"/>
              </a:ext>
            </a:extLst>
          </p:cNvPr>
          <p:cNvCxnSpPr>
            <a:cxnSpLocks/>
          </p:cNvCxnSpPr>
          <p:nvPr/>
        </p:nvCxnSpPr>
        <p:spPr>
          <a:xfrm>
            <a:off x="6227735" y="-6103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13B593-193D-CE37-1CCA-26C58B4BF09B}"/>
              </a:ext>
            </a:extLst>
          </p:cNvPr>
          <p:cNvSpPr txBox="1"/>
          <p:nvPr/>
        </p:nvSpPr>
        <p:spPr>
          <a:xfrm>
            <a:off x="712922" y="3663704"/>
            <a:ext cx="45833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00B050"/>
                </a:solidFill>
              </a:rPr>
              <a:t>Has a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2A0BF-1C41-8728-A55B-F6DDCFF20928}"/>
              </a:ext>
            </a:extLst>
          </p:cNvPr>
          <p:cNvSpPr txBox="1"/>
          <p:nvPr/>
        </p:nvSpPr>
        <p:spPr>
          <a:xfrm>
            <a:off x="7266943" y="3663705"/>
            <a:ext cx="4095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</a:rPr>
              <a:t>No Solution!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2CC5B0-A833-4B73-C88B-0423CF9131A4}"/>
                  </a:ext>
                </a:extLst>
              </p:cNvPr>
              <p:cNvSpPr txBox="1"/>
              <p:nvPr/>
            </p:nvSpPr>
            <p:spPr>
              <a:xfrm>
                <a:off x="0" y="4525952"/>
                <a:ext cx="622773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Matrix columns are scalar multiples of each other.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For a 2x2 matrix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sz="3600" dirty="0"/>
                  <a:t>, this is the same thing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func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2CC5B0-A833-4B73-C88B-0423CF913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25952"/>
                <a:ext cx="6227735" cy="2308324"/>
              </a:xfrm>
              <a:prstGeom prst="rect">
                <a:avLst/>
              </a:prstGeom>
              <a:blipFill>
                <a:blip r:embed="rId9"/>
                <a:stretch>
                  <a:fillRect l="-2642" t="-3958" b="-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F81FD0-4B1B-7F7A-F0D1-9FF391D9E481}"/>
                  </a:ext>
                </a:extLst>
              </p:cNvPr>
              <p:cNvSpPr txBox="1"/>
              <p:nvPr/>
            </p:nvSpPr>
            <p:spPr>
              <a:xfrm>
                <a:off x="6227736" y="4679367"/>
                <a:ext cx="596426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Columns are </a:t>
                </a:r>
                <a:r>
                  <a:rPr lang="en-CA" sz="4000" b="1" u="sng" dirty="0"/>
                  <a:t>NOT</a:t>
                </a:r>
                <a:r>
                  <a:rPr lang="en-CA" sz="4000" u="sng" dirty="0"/>
                  <a:t> scalar multiples of each other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000" u="sn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F81FD0-4B1B-7F7A-F0D1-9FF391D9E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736" y="4679367"/>
                <a:ext cx="5964264" cy="1938992"/>
              </a:xfrm>
              <a:prstGeom prst="rect">
                <a:avLst/>
              </a:prstGeom>
              <a:blipFill>
                <a:blip r:embed="rId10"/>
                <a:stretch>
                  <a:fillRect l="-3272" t="-5660" r="-5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7E9A2AF-FCD0-BC48-8DA0-EED57FD9C8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5960" y="1761120"/>
              <a:ext cx="9157680" cy="5018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7E9A2AF-FCD0-BC48-8DA0-EED57FD9C8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6600" y="1751760"/>
                <a:ext cx="9176400" cy="5037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081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68"/>
    </mc:Choice>
    <mc:Fallback xmlns="">
      <p:transition spd="slow" advTm="71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15" grpId="0" build="p"/>
      <p:bldP spid="1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17387F-B06B-9AAA-13CF-7A15D89D4F40}"/>
                  </a:ext>
                </a:extLst>
              </p:cNvPr>
              <p:cNvSpPr txBox="1"/>
              <p:nvPr/>
            </p:nvSpPr>
            <p:spPr>
              <a:xfrm>
                <a:off x="472580" y="872871"/>
                <a:ext cx="11143816" cy="5642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17387F-B06B-9AAA-13CF-7A15D89D4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80" y="872871"/>
                <a:ext cx="11143816" cy="56427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E5D12D4-3459-1422-1802-DA8CC1B55D6C}"/>
              </a:ext>
            </a:extLst>
          </p:cNvPr>
          <p:cNvSpPr txBox="1"/>
          <p:nvPr/>
        </p:nvSpPr>
        <p:spPr>
          <a:xfrm>
            <a:off x="180814" y="103430"/>
            <a:ext cx="120111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“Pauli Vector” form of a 3D vector</a:t>
            </a:r>
          </a:p>
        </p:txBody>
      </p:sp>
    </p:spTree>
    <p:extLst>
      <p:ext uri="{BB962C8B-B14F-4D97-AF65-F5344CB8AC3E}">
        <p14:creationId xmlns:p14="http://schemas.microsoft.com/office/powerpoint/2010/main" val="83343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1"/>
    </mc:Choice>
    <mc:Fallback xmlns="">
      <p:transition spd="slow" advTm="421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E44F37-63DE-1D8F-9C43-18EDD1128D09}"/>
                  </a:ext>
                </a:extLst>
              </p:cNvPr>
              <p:cNvSpPr txBox="1"/>
              <p:nvPr/>
            </p:nvSpPr>
            <p:spPr>
              <a:xfrm>
                <a:off x="8283163" y="1045569"/>
                <a:ext cx="2331290" cy="3105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E44F37-63DE-1D8F-9C43-18EDD1128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163" y="1045569"/>
                <a:ext cx="2331290" cy="31059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D8509-033D-1FFE-C2CD-155556B4A24D}"/>
                  </a:ext>
                </a:extLst>
              </p:cNvPr>
              <p:cNvSpPr txBox="1"/>
              <p:nvPr/>
            </p:nvSpPr>
            <p:spPr>
              <a:xfrm>
                <a:off x="1577547" y="328576"/>
                <a:ext cx="3813480" cy="4093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A" sz="8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8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8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  <m:r>
                          <a:rPr lang="en-CA" sz="8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rad>
                  </m:oMath>
                </a14:m>
                <a:r>
                  <a:rPr lang="en-CA" sz="8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D8509-033D-1FFE-C2CD-155556B4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47" y="328576"/>
                <a:ext cx="3813480" cy="4093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365BBA-5F6C-0AB8-4538-9177C613E1D3}"/>
                  </a:ext>
                </a:extLst>
              </p:cNvPr>
              <p:cNvSpPr txBox="1"/>
              <p:nvPr/>
            </p:nvSpPr>
            <p:spPr>
              <a:xfrm>
                <a:off x="5281369" y="1490530"/>
                <a:ext cx="233129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38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365BBA-5F6C-0AB8-4538-9177C613E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369" y="1490530"/>
                <a:ext cx="2331290" cy="2215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78CC8ED5-30E6-1EC7-D300-42C2A2F2D2A5}"/>
              </a:ext>
            </a:extLst>
          </p:cNvPr>
          <p:cNvSpPr/>
          <p:nvPr/>
        </p:nvSpPr>
        <p:spPr>
          <a:xfrm>
            <a:off x="-1295399" y="-412188"/>
            <a:ext cx="15086654" cy="5574891"/>
          </a:xfrm>
          <a:prstGeom prst="mathMultiply">
            <a:avLst>
              <a:gd name="adj1" fmla="val 14294"/>
            </a:avLst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2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3"/>
    </mc:Choice>
    <mc:Fallback xmlns="">
      <p:transition spd="slow" advTm="6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/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/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/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4688C1-9A3A-2EDB-7793-0CA874AE8571}"/>
                  </a:ext>
                </a:extLst>
              </p:cNvPr>
              <p:cNvSpPr txBox="1"/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4688C1-9A3A-2EDB-7793-0CA874AE8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517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939">
        <p:fade/>
      </p:transition>
    </mc:Choice>
    <mc:Fallback xmlns="">
      <p:transition spd="med" advTm="149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/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/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/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B4822E-E72E-1A9B-CD28-861BD25C96E3}"/>
                  </a:ext>
                </a:extLst>
              </p:cNvPr>
              <p:cNvSpPr txBox="1"/>
              <p:nvPr/>
            </p:nvSpPr>
            <p:spPr>
              <a:xfrm>
                <a:off x="4535343" y="3242621"/>
                <a:ext cx="6711388" cy="332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6000" dirty="0"/>
                  <a:t>Multiple solutions</a:t>
                </a:r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6000" dirty="0"/>
                  <a:t>Solution requires     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B4822E-E72E-1A9B-CD28-861BD25C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343" y="3242621"/>
                <a:ext cx="6711388" cy="3323987"/>
              </a:xfrm>
              <a:prstGeom prst="rect">
                <a:avLst/>
              </a:prstGeom>
              <a:blipFill>
                <a:blip r:embed="rId6"/>
                <a:stretch>
                  <a:fillRect l="-4995" t="-5688" r="-19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823A6D-C3EF-570A-D9FD-268DF41A2EE4}"/>
                  </a:ext>
                </a:extLst>
              </p:cNvPr>
              <p:cNvSpPr txBox="1"/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823A6D-C3EF-570A-D9FD-268DF41A2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3DEEBAD-3A48-7E49-5B32-0F5464C1F3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760" y="165960"/>
              <a:ext cx="1438920" cy="1330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3DEEBAD-3A48-7E49-5B32-0F5464C1F3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400" y="156600"/>
                <a:ext cx="1457640" cy="1349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7659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98">
        <p:fade/>
      </p:transition>
    </mc:Choice>
    <mc:Fallback xmlns="">
      <p:transition spd="med" advTm="18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983ED8-DF27-FC09-23E0-9897E7B3B3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320" y="1134000"/>
              <a:ext cx="11685240" cy="5640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983ED8-DF27-FC09-23E0-9897E7B3B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60" y="1124640"/>
                <a:ext cx="11703960" cy="56588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EC70290-BAEA-798A-1252-666208888D54}"/>
              </a:ext>
            </a:extLst>
          </p:cNvPr>
          <p:cNvSpPr/>
          <p:nvPr/>
        </p:nvSpPr>
        <p:spPr>
          <a:xfrm>
            <a:off x="0" y="2590800"/>
            <a:ext cx="121920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/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/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/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00B5EE-50D3-0FCD-3D62-72EA23527E0F}"/>
                  </a:ext>
                </a:extLst>
              </p:cNvPr>
              <p:cNvSpPr txBox="1"/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Condition for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00B5EE-50D3-0FCD-3D62-72EA2352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blipFill>
                <a:blip r:embed="rId8"/>
                <a:stretch>
                  <a:fillRect l="-2805" t="-4630" r="-29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/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EA9EB5-F792-DE23-F39B-089866D068B3}"/>
                  </a:ext>
                </a:extLst>
              </p:cNvPr>
              <p:cNvSpPr txBox="1"/>
              <p:nvPr/>
            </p:nvSpPr>
            <p:spPr>
              <a:xfrm>
                <a:off x="5082759" y="4529466"/>
                <a:ext cx="710924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400" dirty="0"/>
                  <a:t> All of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4400" dirty="0"/>
                  <a:t> must be </a:t>
                </a:r>
                <a:r>
                  <a:rPr lang="en-CA" sz="4400" u="sng" dirty="0"/>
                  <a:t>zero</a:t>
                </a:r>
              </a:p>
              <a:p>
                <a:r>
                  <a:rPr lang="en-CA" sz="4400" dirty="0"/>
                  <a:t>    OR some of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4400" dirty="0"/>
                  <a:t> must be </a:t>
                </a:r>
              </a:p>
              <a:p>
                <a:r>
                  <a:rPr lang="en-CA" sz="4400" dirty="0"/>
                  <a:t>    complex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EA9EB5-F792-DE23-F39B-089866D06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759" y="4529466"/>
                <a:ext cx="7109241" cy="2123658"/>
              </a:xfrm>
              <a:prstGeom prst="rect">
                <a:avLst/>
              </a:prstGeom>
              <a:blipFill>
                <a:blip r:embed="rId10"/>
                <a:stretch>
                  <a:fillRect t="-5747" r="-86" b="-129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981982-8B2E-65E7-A556-0D11A1012736}"/>
                  </a:ext>
                </a:extLst>
              </p:cNvPr>
              <p:cNvSpPr txBox="1"/>
              <p:nvPr/>
            </p:nvSpPr>
            <p:spPr>
              <a:xfrm>
                <a:off x="7109242" y="2265725"/>
                <a:ext cx="4961815" cy="2123658"/>
              </a:xfrm>
              <a:prstGeom prst="rect">
                <a:avLst/>
              </a:pr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pPr algn="ctr"/>
                <a:r>
                  <a:rPr lang="en-CA" sz="4400" dirty="0"/>
                  <a:t>“isotropic” vector</a:t>
                </a:r>
              </a:p>
              <a:p>
                <a:pPr algn="ctr"/>
                <a:r>
                  <a:rPr lang="en-CA" sz="4400" dirty="0"/>
                  <a:t>“null” vector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981982-8B2E-65E7-A556-0D11A1012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242" y="2265725"/>
                <a:ext cx="4961815" cy="2123658"/>
              </a:xfrm>
              <a:prstGeom prst="rect">
                <a:avLst/>
              </a:prstGeom>
              <a:blipFill>
                <a:blip r:embed="rId11"/>
                <a:stretch>
                  <a:fillRect b="-11204"/>
                </a:stretch>
              </a:blip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858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766">
        <p:fade/>
      </p:transition>
    </mc:Choice>
    <mc:Fallback xmlns="">
      <p:transition spd="med" advTm="88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uiExpand="1" build="p"/>
      <p:bldP spid="10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B1F4105-7961-DD39-7230-ECED770F52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320" y="1134000"/>
              <a:ext cx="11685240" cy="5640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B1F4105-7961-DD39-7230-ECED770F5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60" y="1124640"/>
                <a:ext cx="11703960" cy="5658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2994239-F28E-F61D-3439-94E6DA932356}"/>
              </a:ext>
            </a:extLst>
          </p:cNvPr>
          <p:cNvSpPr/>
          <p:nvPr/>
        </p:nvSpPr>
        <p:spPr>
          <a:xfrm>
            <a:off x="8570082" y="4299479"/>
            <a:ext cx="2590801" cy="2348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43F81C-1410-C78C-9361-975DFC297B2F}"/>
              </a:ext>
            </a:extLst>
          </p:cNvPr>
          <p:cNvSpPr/>
          <p:nvPr/>
        </p:nvSpPr>
        <p:spPr>
          <a:xfrm>
            <a:off x="0" y="3298648"/>
            <a:ext cx="7888406" cy="3559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/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/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/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/>
              <p:nvPr/>
            </p:nvSpPr>
            <p:spPr>
              <a:xfrm>
                <a:off x="7011994" y="2194833"/>
                <a:ext cx="5147555" cy="46519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  <m:d>
                            <m:d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14:m>
                  <m:oMath xmlns:m="http://schemas.openxmlformats.org/officeDocument/2006/math">
                    <m:r>
                      <a:rPr lang="en-CA" sz="4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e>
                    </m:rad>
                  </m:oMath>
                </a14:m>
                <a:r>
                  <a:rPr lang="en-CA" sz="4200" b="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94" y="2194833"/>
                <a:ext cx="5147555" cy="46519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/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ED54-5C03-C590-4296-4B845AD7B4A3}"/>
                  </a:ext>
                </a:extLst>
              </p:cNvPr>
              <p:cNvSpPr txBox="1"/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Condition for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ED54-5C03-C590-4296-4B845AD7B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blipFill>
                <a:blip r:embed="rId10"/>
                <a:stretch>
                  <a:fillRect l="-2805" t="-4630" r="-29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479711D-6C2E-4376-D14F-CE0E27A856CA}"/>
              </a:ext>
            </a:extLst>
          </p:cNvPr>
          <p:cNvSpPr/>
          <p:nvPr/>
        </p:nvSpPr>
        <p:spPr>
          <a:xfrm>
            <a:off x="6553201" y="4462507"/>
            <a:ext cx="5638799" cy="2348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5CD95-5291-8EEA-394A-FCEC50EC0C10}"/>
              </a:ext>
            </a:extLst>
          </p:cNvPr>
          <p:cNvGrpSpPr/>
          <p:nvPr/>
        </p:nvGrpSpPr>
        <p:grpSpPr>
          <a:xfrm>
            <a:off x="7448675" y="4303291"/>
            <a:ext cx="1923925" cy="1586183"/>
            <a:chOff x="7448675" y="4303291"/>
            <a:chExt cx="1923925" cy="15861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CAE2D84-CF78-E562-5AA8-18BB24E8869A}"/>
                    </a:ext>
                  </a:extLst>
                </p:cNvPr>
                <p:cNvSpPr txBox="1"/>
                <p:nvPr/>
              </p:nvSpPr>
              <p:spPr>
                <a:xfrm>
                  <a:off x="7448675" y="5058477"/>
                  <a:ext cx="1923925" cy="830997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CA" sz="4800" dirty="0"/>
                    <a:t> or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CAE2D84-CF78-E562-5AA8-18BB24E88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675" y="5058477"/>
                  <a:ext cx="1923925" cy="830997"/>
                </a:xfrm>
                <a:prstGeom prst="rect">
                  <a:avLst/>
                </a:prstGeom>
                <a:blipFill>
                  <a:blip r:embed="rId11"/>
                  <a:stretch>
                    <a:fillRect t="-12414" b="-33103"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4FD0CD3A-07F9-7D40-ECD7-B9075988BE51}"/>
                </a:ext>
              </a:extLst>
            </p:cNvPr>
            <p:cNvSpPr/>
            <p:nvPr/>
          </p:nvSpPr>
          <p:spPr>
            <a:xfrm rot="13500000">
              <a:off x="7780737" y="4303291"/>
              <a:ext cx="914400" cy="914400"/>
            </a:xfrm>
            <a:prstGeom prst="arc">
              <a:avLst>
                <a:gd name="adj1" fmla="val 16431431"/>
                <a:gd name="adj2" fmla="val 0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2C15CF-7597-1F01-00DB-8F0E01B7857B}"/>
              </a:ext>
            </a:extLst>
          </p:cNvPr>
          <p:cNvGrpSpPr/>
          <p:nvPr/>
        </p:nvGrpSpPr>
        <p:grpSpPr>
          <a:xfrm>
            <a:off x="5083657" y="4299478"/>
            <a:ext cx="2692300" cy="1463073"/>
            <a:chOff x="7337298" y="4303290"/>
            <a:chExt cx="2692300" cy="14630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9029916-A401-39BF-03F5-51260D7179D0}"/>
                    </a:ext>
                  </a:extLst>
                </p:cNvPr>
                <p:cNvSpPr txBox="1"/>
                <p:nvPr/>
              </p:nvSpPr>
              <p:spPr>
                <a:xfrm>
                  <a:off x="7337298" y="5058477"/>
                  <a:ext cx="2146678" cy="70788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CA" sz="4000" dirty="0"/>
                    <a:t> or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9029916-A401-39BF-03F5-51260D717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7298" y="5058477"/>
                  <a:ext cx="2146678" cy="707886"/>
                </a:xfrm>
                <a:prstGeom prst="rect">
                  <a:avLst/>
                </a:prstGeom>
                <a:blipFill>
                  <a:blip r:embed="rId12"/>
                  <a:stretch>
                    <a:fillRect t="-11200" b="-29600"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A863D3D0-2B87-C0C0-12FC-FDBAB56898C7}"/>
                </a:ext>
              </a:extLst>
            </p:cNvPr>
            <p:cNvSpPr/>
            <p:nvPr/>
          </p:nvSpPr>
          <p:spPr>
            <a:xfrm rot="13500000">
              <a:off x="9115198" y="4303290"/>
              <a:ext cx="914400" cy="914400"/>
            </a:xfrm>
            <a:prstGeom prst="arc">
              <a:avLst>
                <a:gd name="adj1" fmla="val 16431431"/>
                <a:gd name="adj2" fmla="val 0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200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5149F89-10E9-CF35-F40A-100E87292893}"/>
              </a:ext>
            </a:extLst>
          </p:cNvPr>
          <p:cNvSpPr/>
          <p:nvPr/>
        </p:nvSpPr>
        <p:spPr>
          <a:xfrm>
            <a:off x="7327450" y="5066351"/>
            <a:ext cx="868948" cy="868948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754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933">
        <p:fade/>
      </p:transition>
    </mc:Choice>
    <mc:Fallback xmlns="">
      <p:transition spd="med" advTm="209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47B7290-B58C-8DA4-FE28-304DD0FAE9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320" y="1134000"/>
              <a:ext cx="11685240" cy="5640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47B7290-B58C-8DA4-FE28-304DD0FAE9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60" y="1124640"/>
                <a:ext cx="11703960" cy="5658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2994239-F28E-F61D-3439-94E6DA932356}"/>
              </a:ext>
            </a:extLst>
          </p:cNvPr>
          <p:cNvSpPr/>
          <p:nvPr/>
        </p:nvSpPr>
        <p:spPr>
          <a:xfrm>
            <a:off x="8570082" y="4299479"/>
            <a:ext cx="2590801" cy="2348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43F81C-1410-C78C-9361-975DFC297B2F}"/>
              </a:ext>
            </a:extLst>
          </p:cNvPr>
          <p:cNvSpPr/>
          <p:nvPr/>
        </p:nvSpPr>
        <p:spPr>
          <a:xfrm>
            <a:off x="0" y="3298648"/>
            <a:ext cx="7888406" cy="3559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/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/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/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/>
              <p:nvPr/>
            </p:nvSpPr>
            <p:spPr>
              <a:xfrm>
                <a:off x="7011994" y="2194833"/>
                <a:ext cx="5147555" cy="46519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  <m:d>
                            <m:d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14:m>
                  <m:oMath xmlns:m="http://schemas.openxmlformats.org/officeDocument/2006/math">
                    <m:r>
                      <a:rPr lang="en-CA" sz="4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e>
                    </m:rad>
                  </m:oMath>
                </a14:m>
                <a:r>
                  <a:rPr lang="en-CA" sz="4200" b="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94" y="2194833"/>
                <a:ext cx="5147555" cy="46519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/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ED54-5C03-C590-4296-4B845AD7B4A3}"/>
                  </a:ext>
                </a:extLst>
              </p:cNvPr>
              <p:cNvSpPr txBox="1"/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Condition for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ED54-5C03-C590-4296-4B845AD7B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blipFill>
                <a:blip r:embed="rId10"/>
                <a:stretch>
                  <a:fillRect l="-2805" t="-4630" r="-29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479711D-6C2E-4376-D14F-CE0E27A856CA}"/>
              </a:ext>
            </a:extLst>
          </p:cNvPr>
          <p:cNvSpPr/>
          <p:nvPr/>
        </p:nvSpPr>
        <p:spPr>
          <a:xfrm>
            <a:off x="6553201" y="4462507"/>
            <a:ext cx="5638799" cy="2348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575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933">
        <p:fade/>
      </p:transition>
    </mc:Choice>
    <mc:Fallback xmlns="">
      <p:transition spd="med" advTm="209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/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/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/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/>
              <p:nvPr/>
            </p:nvSpPr>
            <p:spPr>
              <a:xfrm>
                <a:off x="7011994" y="2194833"/>
                <a:ext cx="5147555" cy="46519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  <m:d>
                            <m:d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14:m>
                  <m:oMath xmlns:m="http://schemas.openxmlformats.org/officeDocument/2006/math">
                    <m:r>
                      <a:rPr lang="en-CA" sz="4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e>
                    </m:rad>
                  </m:oMath>
                </a14:m>
                <a:r>
                  <a:rPr lang="en-CA" sz="4200" b="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94" y="2194833"/>
                <a:ext cx="5147555" cy="46519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/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352C724-155A-CBA1-ECA1-4B11B668DB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320" y="1134000"/>
              <a:ext cx="11685240" cy="5640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352C724-155A-CBA1-ECA1-4B11B668DB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960" y="1124640"/>
                <a:ext cx="11703960" cy="56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ED54-5C03-C590-4296-4B845AD7B4A3}"/>
                  </a:ext>
                </a:extLst>
              </p:cNvPr>
              <p:cNvSpPr txBox="1"/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Condition for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ED54-5C03-C590-4296-4B845AD7B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blipFill>
                <a:blip r:embed="rId10"/>
                <a:stretch>
                  <a:fillRect l="-2805" t="-4630" r="-29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526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766">
        <p:fade/>
      </p:transition>
    </mc:Choice>
    <mc:Fallback xmlns="">
      <p:transition spd="med" advTm="887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/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/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/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00B5EE-50D3-0FCD-3D62-72EA23527E0F}"/>
                  </a:ext>
                </a:extLst>
              </p:cNvPr>
              <p:cNvSpPr txBox="1"/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Condition for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00B5EE-50D3-0FCD-3D62-72EA2352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blipFill>
                <a:blip r:embed="rId6"/>
                <a:stretch>
                  <a:fillRect l="-2805" t="-4630" r="-29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/>
              <p:nvPr/>
            </p:nvSpPr>
            <p:spPr>
              <a:xfrm>
                <a:off x="7011994" y="2194833"/>
                <a:ext cx="5147555" cy="46519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  <m:d>
                            <m:d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rad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rad>
                    </m:oMath>
                  </m:oMathPara>
                </a14:m>
                <a:endParaRPr lang="en-CA" sz="42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94" y="2194833"/>
                <a:ext cx="5147555" cy="4651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/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52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766">
        <p:fade/>
      </p:transition>
    </mc:Choice>
    <mc:Fallback xmlns="">
      <p:transition spd="med" advTm="88766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/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/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/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00B5EE-50D3-0FCD-3D62-72EA23527E0F}"/>
                  </a:ext>
                </a:extLst>
              </p:cNvPr>
              <p:cNvSpPr txBox="1"/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Condition for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00B5EE-50D3-0FCD-3D62-72EA2352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242" y="145300"/>
                <a:ext cx="4961816" cy="1938992"/>
              </a:xfrm>
              <a:prstGeom prst="rect">
                <a:avLst/>
              </a:prstGeom>
              <a:blipFill>
                <a:blip r:embed="rId6"/>
                <a:stretch>
                  <a:fillRect l="-2805" t="-4630" r="-29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/>
              <p:nvPr/>
            </p:nvSpPr>
            <p:spPr>
              <a:xfrm>
                <a:off x="5318780" y="3315554"/>
                <a:ext cx="6137232" cy="98674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8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780" y="3315554"/>
                <a:ext cx="6137232" cy="986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/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35D03D-3521-759B-E127-7FA1DC460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CA1BBC-4BC4-57FF-1DEF-24DD3EE95E1B}"/>
                  </a:ext>
                </a:extLst>
              </p:cNvPr>
              <p:cNvSpPr txBox="1"/>
              <p:nvPr/>
            </p:nvSpPr>
            <p:spPr>
              <a:xfrm>
                <a:off x="5009583" y="4505176"/>
                <a:ext cx="6137232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    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CA1BBC-4BC4-57FF-1DEF-24DD3EE9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583" y="4505176"/>
                <a:ext cx="6137232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1069E4B-0AE0-52E7-B25A-04CA57DBAE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95240" y="3103200"/>
              <a:ext cx="8895960" cy="2715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1069E4B-0AE0-52E7-B25A-04CA57DBAE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5880" y="3093840"/>
                <a:ext cx="8914680" cy="2734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81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53">
        <p:fade/>
      </p:transition>
    </mc:Choice>
    <mc:Fallback xmlns="">
      <p:transition spd="med" advTm="151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/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/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/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B87946-9D34-0F94-D4A2-8550F81FA7FC}"/>
                  </a:ext>
                </a:extLst>
              </p:cNvPr>
              <p:cNvSpPr txBox="1"/>
              <p:nvPr/>
            </p:nvSpPr>
            <p:spPr>
              <a:xfrm>
                <a:off x="7473670" y="396817"/>
                <a:ext cx="4047037" cy="18811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B87946-9D34-0F94-D4A2-8550F81F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670" y="396817"/>
                <a:ext cx="4047037" cy="18811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9168B0-BE58-D8FA-63C8-E0713BC58CAA}"/>
                  </a:ext>
                </a:extLst>
              </p:cNvPr>
              <p:cNvSpPr txBox="1"/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9168B0-BE58-D8FA-63C8-E0713BC58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218795-2DA6-941F-31FC-5B5DB393A7D3}"/>
                  </a:ext>
                </a:extLst>
              </p:cNvPr>
              <p:cNvSpPr txBox="1"/>
              <p:nvPr/>
            </p:nvSpPr>
            <p:spPr>
              <a:xfrm>
                <a:off x="4274250" y="3279373"/>
                <a:ext cx="7666292" cy="33718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4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6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CA" sz="4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ad>
                        <m:radPr>
                          <m:degHide m:val="on"/>
                          <m:ctrlPr>
                            <a:rPr lang="en-CA" sz="4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46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CA" sz="4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4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6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218795-2DA6-941F-31FC-5B5DB393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250" y="3279373"/>
                <a:ext cx="7666292" cy="3371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701C79-4020-BC39-EC74-81138A712E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69760" y="2371680"/>
              <a:ext cx="8043480" cy="4189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701C79-4020-BC39-EC74-81138A712E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0400" y="2362320"/>
                <a:ext cx="8062200" cy="4208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9213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07">
        <p:fade/>
      </p:transition>
    </mc:Choice>
    <mc:Fallback xmlns="">
      <p:transition spd="med" advTm="167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/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BAF2CA-B52E-A795-2094-BE9D2A95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369937"/>
                <a:ext cx="5695745" cy="1944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/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193FE-C49A-826C-8787-405641EA1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314027"/>
                <a:ext cx="1604605" cy="17486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/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5C32F-07B4-B52C-437E-D609A77F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01" y="46498"/>
                <a:ext cx="5552802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B87946-9D34-0F94-D4A2-8550F81FA7FC}"/>
                  </a:ext>
                </a:extLst>
              </p:cNvPr>
              <p:cNvSpPr txBox="1"/>
              <p:nvPr/>
            </p:nvSpPr>
            <p:spPr>
              <a:xfrm>
                <a:off x="7473670" y="396817"/>
                <a:ext cx="4047037" cy="26198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B87946-9D34-0F94-D4A2-8550F81F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670" y="396817"/>
                <a:ext cx="4047037" cy="26198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9168B0-BE58-D8FA-63C8-E0713BC58CAA}"/>
                  </a:ext>
                </a:extLst>
              </p:cNvPr>
              <p:cNvSpPr txBox="1"/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9168B0-BE58-D8FA-63C8-E0713BC58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44" y="3601486"/>
                <a:ext cx="3563456" cy="3046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218795-2DA6-941F-31FC-5B5DB393A7D3}"/>
                  </a:ext>
                </a:extLst>
              </p:cNvPr>
              <p:cNvSpPr txBox="1"/>
              <p:nvPr/>
            </p:nvSpPr>
            <p:spPr>
              <a:xfrm>
                <a:off x="3962400" y="3279373"/>
                <a:ext cx="7978142" cy="33584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ad>
                        <m:radPr>
                          <m:degHide m:val="on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218795-2DA6-941F-31FC-5B5DB393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279373"/>
                <a:ext cx="7978142" cy="3358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D951EC-8C5F-A98B-0BB8-591B36FBAB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6000" y="3435840"/>
              <a:ext cx="6041880" cy="3112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D951EC-8C5F-A98B-0BB8-591B36FBAB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6640" y="3426480"/>
                <a:ext cx="6060600" cy="3131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01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762">
        <p:fade/>
      </p:transition>
    </mc:Choice>
    <mc:Fallback xmlns="">
      <p:transition spd="med" advTm="15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685E50-5781-3F5E-858F-4BC49A1302D2}"/>
              </a:ext>
            </a:extLst>
          </p:cNvPr>
          <p:cNvSpPr txBox="1"/>
          <p:nvPr/>
        </p:nvSpPr>
        <p:spPr>
          <a:xfrm>
            <a:off x="490758" y="4728715"/>
            <a:ext cx="11210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“A 3D vector can be factored </a:t>
            </a:r>
          </a:p>
          <a:p>
            <a:r>
              <a:rPr lang="en-CA" sz="6000" dirty="0"/>
              <a:t>          into column and row spinors.”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972D8-AF86-6FA4-385A-323653EB420A}"/>
                  </a:ext>
                </a:extLst>
              </p:cNvPr>
              <p:cNvSpPr txBox="1"/>
              <p:nvPr/>
            </p:nvSpPr>
            <p:spPr>
              <a:xfrm>
                <a:off x="676717" y="544972"/>
                <a:ext cx="2118913" cy="3744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972D8-AF86-6FA4-385A-323653EB4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17" y="544972"/>
                <a:ext cx="2118913" cy="37441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8E9C8-FBC0-FC5A-E60F-D1EC8440B099}"/>
                  </a:ext>
                </a:extLst>
              </p:cNvPr>
              <p:cNvSpPr txBox="1"/>
              <p:nvPr/>
            </p:nvSpPr>
            <p:spPr>
              <a:xfrm>
                <a:off x="4882366" y="563084"/>
                <a:ext cx="2427268" cy="3105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8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8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8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8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8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8E9C8-FBC0-FC5A-E60F-D1EC8440B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366" y="563084"/>
                <a:ext cx="2427268" cy="3105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9D3586-AF9E-3342-4D25-9311B1086FB1}"/>
                  </a:ext>
                </a:extLst>
              </p:cNvPr>
              <p:cNvSpPr txBox="1"/>
              <p:nvPr/>
            </p:nvSpPr>
            <p:spPr>
              <a:xfrm>
                <a:off x="6903453" y="3144494"/>
                <a:ext cx="5420266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8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sz="8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8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8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8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9D3586-AF9E-3342-4D25-9311B1086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453" y="3144494"/>
                <a:ext cx="5420266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D82E3500-1012-9000-738C-112DEE307AC5}"/>
              </a:ext>
            </a:extLst>
          </p:cNvPr>
          <p:cNvSpPr/>
          <p:nvPr/>
        </p:nvSpPr>
        <p:spPr>
          <a:xfrm>
            <a:off x="3328936" y="1808435"/>
            <a:ext cx="1534332" cy="13483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5FD505-6BE7-218C-1597-EA4F7272940A}"/>
              </a:ext>
            </a:extLst>
          </p:cNvPr>
          <p:cNvGrpSpPr/>
          <p:nvPr/>
        </p:nvGrpSpPr>
        <p:grpSpPr>
          <a:xfrm rot="1800000">
            <a:off x="116214" y="2369845"/>
            <a:ext cx="3103989" cy="161836"/>
            <a:chOff x="8440822" y="2403269"/>
            <a:chExt cx="1952625" cy="31446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A85A9E-4812-660D-8BC9-7651A4AEE05B}"/>
                </a:ext>
              </a:extLst>
            </p:cNvPr>
            <p:cNvSpPr/>
            <p:nvPr/>
          </p:nvSpPr>
          <p:spPr>
            <a:xfrm>
              <a:off x="8440822" y="2403269"/>
              <a:ext cx="1952625" cy="171544"/>
            </a:xfrm>
            <a:custGeom>
              <a:avLst/>
              <a:gdLst>
                <a:gd name="connsiteX0" fmla="*/ 0 w 1952625"/>
                <a:gd name="connsiteY0" fmla="*/ 171544 h 171544"/>
                <a:gd name="connsiteX1" fmla="*/ 952500 w 1952625"/>
                <a:gd name="connsiteY1" fmla="*/ 94 h 171544"/>
                <a:gd name="connsiteX2" fmla="*/ 1952625 w 1952625"/>
                <a:gd name="connsiteY2" fmla="*/ 152494 h 17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625" h="171544">
                  <a:moveTo>
                    <a:pt x="0" y="171544"/>
                  </a:moveTo>
                  <a:cubicBezTo>
                    <a:pt x="313531" y="87406"/>
                    <a:pt x="627063" y="3269"/>
                    <a:pt x="952500" y="94"/>
                  </a:cubicBezTo>
                  <a:cubicBezTo>
                    <a:pt x="1277937" y="-3081"/>
                    <a:pt x="1615281" y="74706"/>
                    <a:pt x="1952625" y="152494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F18A76-428F-4498-F7A8-95D0D099C417}"/>
                </a:ext>
              </a:extLst>
            </p:cNvPr>
            <p:cNvSpPr/>
            <p:nvPr/>
          </p:nvSpPr>
          <p:spPr>
            <a:xfrm rot="10800000">
              <a:off x="8440822" y="2546191"/>
              <a:ext cx="1952625" cy="171544"/>
            </a:xfrm>
            <a:custGeom>
              <a:avLst/>
              <a:gdLst>
                <a:gd name="connsiteX0" fmla="*/ 0 w 1952625"/>
                <a:gd name="connsiteY0" fmla="*/ 171544 h 171544"/>
                <a:gd name="connsiteX1" fmla="*/ 952500 w 1952625"/>
                <a:gd name="connsiteY1" fmla="*/ 94 h 171544"/>
                <a:gd name="connsiteX2" fmla="*/ 1952625 w 1952625"/>
                <a:gd name="connsiteY2" fmla="*/ 152494 h 17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625" h="171544">
                  <a:moveTo>
                    <a:pt x="0" y="171544"/>
                  </a:moveTo>
                  <a:cubicBezTo>
                    <a:pt x="313531" y="87406"/>
                    <a:pt x="627063" y="3269"/>
                    <a:pt x="952500" y="94"/>
                  </a:cubicBezTo>
                  <a:cubicBezTo>
                    <a:pt x="1277937" y="-3081"/>
                    <a:pt x="1615281" y="74706"/>
                    <a:pt x="1952625" y="152494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D173DA-299D-2591-D623-136317DAD50E}"/>
              </a:ext>
            </a:extLst>
          </p:cNvPr>
          <p:cNvGrpSpPr/>
          <p:nvPr/>
        </p:nvGrpSpPr>
        <p:grpSpPr>
          <a:xfrm>
            <a:off x="7046001" y="766562"/>
            <a:ext cx="5001823" cy="2364039"/>
            <a:chOff x="7046001" y="766562"/>
            <a:chExt cx="5001823" cy="23640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E0FDB2-3B04-6565-9676-C2726DFB7899}"/>
                </a:ext>
              </a:extLst>
            </p:cNvPr>
            <p:cNvSpPr txBox="1"/>
            <p:nvPr/>
          </p:nvSpPr>
          <p:spPr>
            <a:xfrm>
              <a:off x="7328732" y="766562"/>
              <a:ext cx="47190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Pauli Spinors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AEE442D-4CC1-3455-FC4E-253902963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6001" y="1874558"/>
              <a:ext cx="859749" cy="837005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289C4A-3A1F-4891-11CE-FE570BA1EB13}"/>
                </a:ext>
              </a:extLst>
            </p:cNvPr>
            <p:cNvCxnSpPr>
              <a:cxnSpLocks/>
            </p:cNvCxnSpPr>
            <p:nvPr/>
          </p:nvCxnSpPr>
          <p:spPr>
            <a:xfrm>
              <a:off x="10069385" y="1874558"/>
              <a:ext cx="738664" cy="1256043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1513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9"/>
    </mc:Choice>
    <mc:Fallback xmlns="">
      <p:transition spd="slow" advTm="15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AB1044C-25E3-F6F2-4776-2C2FFB948A27}"/>
              </a:ext>
            </a:extLst>
          </p:cNvPr>
          <p:cNvGrpSpPr/>
          <p:nvPr/>
        </p:nvGrpSpPr>
        <p:grpSpPr>
          <a:xfrm>
            <a:off x="28507" y="1384493"/>
            <a:ext cx="7088996" cy="3855288"/>
            <a:chOff x="28507" y="1384493"/>
            <a:chExt cx="7088996" cy="385528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CD60DF-31CC-579C-7D11-212A08BDC106}"/>
                </a:ext>
              </a:extLst>
            </p:cNvPr>
            <p:cNvGrpSpPr/>
            <p:nvPr/>
          </p:nvGrpSpPr>
          <p:grpSpPr>
            <a:xfrm>
              <a:off x="28507" y="2046748"/>
              <a:ext cx="7088996" cy="3193033"/>
              <a:chOff x="28507" y="2046748"/>
              <a:chExt cx="7088996" cy="31930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E20A97-46C3-09F5-E2C5-0C2FFFB8EC4A}"/>
                  </a:ext>
                </a:extLst>
              </p:cNvPr>
              <p:cNvSpPr/>
              <p:nvPr/>
            </p:nvSpPr>
            <p:spPr>
              <a:xfrm rot="5400000">
                <a:off x="-243740" y="3585283"/>
                <a:ext cx="1926745" cy="1382252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DAF6B11-D4E9-1AB2-725D-92A86D0663FE}"/>
                  </a:ext>
                </a:extLst>
              </p:cNvPr>
              <p:cNvSpPr/>
              <p:nvPr/>
            </p:nvSpPr>
            <p:spPr>
              <a:xfrm>
                <a:off x="1156287" y="2046748"/>
                <a:ext cx="5961216" cy="1382252"/>
              </a:xfrm>
              <a:prstGeom prst="rect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6FF44E-40FC-E327-73C9-AA3A4FFD2763}"/>
                </a:ext>
              </a:extLst>
            </p:cNvPr>
            <p:cNvGrpSpPr/>
            <p:nvPr/>
          </p:nvGrpSpPr>
          <p:grpSpPr>
            <a:xfrm>
              <a:off x="763844" y="1384493"/>
              <a:ext cx="1693606" cy="1871517"/>
              <a:chOff x="763844" y="1384493"/>
              <a:chExt cx="1693606" cy="1871517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2994972-FCF8-69CD-BE00-F015C55A5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8350" y="1384493"/>
                <a:ext cx="419100" cy="662255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D313562-AD90-6F9E-9565-27B2D9EA96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3844" y="1384493"/>
                <a:ext cx="269915" cy="1871517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B87946-9D34-0F94-D4A2-8550F81FA7FC}"/>
                  </a:ext>
                </a:extLst>
              </p:cNvPr>
              <p:cNvSpPr txBox="1"/>
              <p:nvPr/>
            </p:nvSpPr>
            <p:spPr>
              <a:xfrm>
                <a:off x="7260446" y="3192125"/>
                <a:ext cx="4567760" cy="21048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 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54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B87946-9D34-0F94-D4A2-8550F81F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46" y="3192125"/>
                <a:ext cx="4567760" cy="2104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549A2-F3C9-6E9F-BB1F-4BEED8BFE3BC}"/>
                  </a:ext>
                </a:extLst>
              </p:cNvPr>
              <p:cNvSpPr txBox="1"/>
              <p:nvPr/>
            </p:nvSpPr>
            <p:spPr>
              <a:xfrm>
                <a:off x="1299230" y="337018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549A2-F3C9-6E9F-BB1F-4BEED8BFE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3370187"/>
                <a:ext cx="5695745" cy="1944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3818D1-0D10-E820-DFCB-19BDD6B937F5}"/>
                  </a:ext>
                </a:extLst>
              </p:cNvPr>
              <p:cNvSpPr txBox="1"/>
              <p:nvPr/>
            </p:nvSpPr>
            <p:spPr>
              <a:xfrm>
                <a:off x="-57150" y="337018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3818D1-0D10-E820-DFCB-19BDD6B93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3370187"/>
                <a:ext cx="1604605" cy="1748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EE4C52-3B17-DDB9-9504-982B09D780E1}"/>
                  </a:ext>
                </a:extLst>
              </p:cNvPr>
              <p:cNvSpPr txBox="1"/>
              <p:nvPr/>
            </p:nvSpPr>
            <p:spPr>
              <a:xfrm>
                <a:off x="1299230" y="2046748"/>
                <a:ext cx="555280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CA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EE4C52-3B17-DDB9-9504-982B09D78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2046748"/>
                <a:ext cx="5552802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A5EF53B-6932-93FF-88BD-D97BB54DB42D}"/>
              </a:ext>
            </a:extLst>
          </p:cNvPr>
          <p:cNvSpPr txBox="1"/>
          <p:nvPr/>
        </p:nvSpPr>
        <p:spPr>
          <a:xfrm>
            <a:off x="228600" y="169196"/>
            <a:ext cx="54943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0" dirty="0">
                <a:solidFill>
                  <a:sysClr val="windowText" lastClr="000000"/>
                </a:solidFill>
              </a:rPr>
              <a:t>Pauli Spinors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4405E6-CDBB-97A0-D4F2-C833A9D9BEAB}"/>
                  </a:ext>
                </a:extLst>
              </p:cNvPr>
              <p:cNvSpPr txBox="1"/>
              <p:nvPr/>
            </p:nvSpPr>
            <p:spPr>
              <a:xfrm>
                <a:off x="174578" y="7398429"/>
                <a:ext cx="11096694" cy="21648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4405E6-CDBB-97A0-D4F2-C833A9D9B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78" y="7398429"/>
                <a:ext cx="11096694" cy="2164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085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8"/>
    </mc:Choice>
    <mc:Fallback xmlns="">
      <p:transition spd="slow" advTm="7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B87946-9D34-0F94-D4A2-8550F81FA7FC}"/>
                  </a:ext>
                </a:extLst>
              </p:cNvPr>
              <p:cNvSpPr txBox="1"/>
              <p:nvPr/>
            </p:nvSpPr>
            <p:spPr>
              <a:xfrm>
                <a:off x="7260446" y="1306175"/>
                <a:ext cx="4567760" cy="21048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 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54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B87946-9D34-0F94-D4A2-8550F81F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446" y="1306175"/>
                <a:ext cx="4567760" cy="2104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549A2-F3C9-6E9F-BB1F-4BEED8BFE3BC}"/>
                  </a:ext>
                </a:extLst>
              </p:cNvPr>
              <p:cNvSpPr txBox="1"/>
              <p:nvPr/>
            </p:nvSpPr>
            <p:spPr>
              <a:xfrm>
                <a:off x="1299230" y="14842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549A2-F3C9-6E9F-BB1F-4BEED8BFE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484237"/>
                <a:ext cx="5695745" cy="1944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3818D1-0D10-E820-DFCB-19BDD6B937F5}"/>
                  </a:ext>
                </a:extLst>
              </p:cNvPr>
              <p:cNvSpPr txBox="1"/>
              <p:nvPr/>
            </p:nvSpPr>
            <p:spPr>
              <a:xfrm>
                <a:off x="-57150" y="1484237"/>
                <a:ext cx="1604605" cy="1748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3818D1-0D10-E820-DFCB-19BDD6B93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484237"/>
                <a:ext cx="1604605" cy="1748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EE4C52-3B17-DDB9-9504-982B09D780E1}"/>
                  </a:ext>
                </a:extLst>
              </p:cNvPr>
              <p:cNvSpPr txBox="1"/>
              <p:nvPr/>
            </p:nvSpPr>
            <p:spPr>
              <a:xfrm>
                <a:off x="1299230" y="160798"/>
                <a:ext cx="555280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CA" sz="8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EE4C52-3B17-DDB9-9504-982B09D78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60798"/>
                <a:ext cx="5552802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4BEA5E-A9DF-5BE5-82F3-0FAED050B0BC}"/>
                  </a:ext>
                </a:extLst>
              </p:cNvPr>
              <p:cNvSpPr txBox="1"/>
              <p:nvPr/>
            </p:nvSpPr>
            <p:spPr>
              <a:xfrm>
                <a:off x="7024470" y="4261113"/>
                <a:ext cx="4931554" cy="21048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54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4BEA5E-A9DF-5BE5-82F3-0FAED050B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470" y="4261113"/>
                <a:ext cx="4931554" cy="21048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0AA0A-FCE5-E772-548D-332E90548EF3}"/>
                  </a:ext>
                </a:extLst>
              </p:cNvPr>
              <p:cNvSpPr txBox="1"/>
              <p:nvPr/>
            </p:nvSpPr>
            <p:spPr>
              <a:xfrm>
                <a:off x="1299230" y="4913237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0AA0A-FCE5-E772-548D-332E9054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4913237"/>
                <a:ext cx="5695745" cy="19447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/>
              <p:nvPr/>
            </p:nvSpPr>
            <p:spPr>
              <a:xfrm>
                <a:off x="1844" y="4831890"/>
                <a:ext cx="1561004" cy="1941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" y="4831890"/>
                <a:ext cx="1561004" cy="19415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/>
              <p:nvPr/>
            </p:nvSpPr>
            <p:spPr>
              <a:xfrm>
                <a:off x="1299230" y="3805872"/>
                <a:ext cx="555280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3805872"/>
                <a:ext cx="5552802" cy="1323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913D3-34DD-87A0-6840-586BD0882C34}"/>
              </a:ext>
            </a:extLst>
          </p:cNvPr>
          <p:cNvCxnSpPr>
            <a:cxnSpLocks/>
          </p:cNvCxnSpPr>
          <p:nvPr/>
        </p:nvCxnSpPr>
        <p:spPr>
          <a:xfrm>
            <a:off x="0" y="3695027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915EF1D-9C55-BB17-0921-CF956353CA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35600" y="4294080"/>
              <a:ext cx="1287720" cy="229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915EF1D-9C55-BB17-0921-CF956353CA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26240" y="4284720"/>
                <a:ext cx="1306440" cy="2310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33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366">
        <p:fade/>
      </p:transition>
    </mc:Choice>
    <mc:Fallback xmlns="">
      <p:transition spd="med" advTm="153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4BEA5E-A9DF-5BE5-82F3-0FAED050B0BC}"/>
                  </a:ext>
                </a:extLst>
              </p:cNvPr>
              <p:cNvSpPr txBox="1"/>
              <p:nvPr/>
            </p:nvSpPr>
            <p:spPr>
              <a:xfrm>
                <a:off x="7024470" y="508936"/>
                <a:ext cx="4931554" cy="21048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    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54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4BEA5E-A9DF-5BE5-82F3-0FAED050B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470" y="508936"/>
                <a:ext cx="4931554" cy="2104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/>
              <p:nvPr/>
            </p:nvSpPr>
            <p:spPr>
              <a:xfrm>
                <a:off x="445526" y="316704"/>
                <a:ext cx="6113917" cy="2352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6" y="316704"/>
                <a:ext cx="6113917" cy="2352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913D3-34DD-87A0-6840-586BD0882C34}"/>
              </a:ext>
            </a:extLst>
          </p:cNvPr>
          <p:cNvCxnSpPr>
            <a:cxnSpLocks/>
          </p:cNvCxnSpPr>
          <p:nvPr/>
        </p:nvCxnSpPr>
        <p:spPr>
          <a:xfrm>
            <a:off x="0" y="31432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5CA9DE5-89C0-2950-162F-31AD400B4F3E}"/>
              </a:ext>
            </a:extLst>
          </p:cNvPr>
          <p:cNvGrpSpPr/>
          <p:nvPr/>
        </p:nvGrpSpPr>
        <p:grpSpPr>
          <a:xfrm>
            <a:off x="12330" y="3102887"/>
            <a:ext cx="11712025" cy="3636628"/>
            <a:chOff x="12330" y="3102887"/>
            <a:chExt cx="11712025" cy="3636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BDD7DE4-4F2E-9816-3849-07C5A9B130DA}"/>
                    </a:ext>
                  </a:extLst>
                </p:cNvPr>
                <p:cNvSpPr txBox="1"/>
                <p:nvPr/>
              </p:nvSpPr>
              <p:spPr>
                <a:xfrm>
                  <a:off x="6994975" y="3265231"/>
                  <a:ext cx="4729380" cy="347428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5400" b="0" i="1" smtClean="0">
                              <a:solidFill>
                                <a:srgbClr val="FF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5400" i="1" smtClean="0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5400" i="1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CA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a14:m>
                  <a:r>
                    <a:rPr lang="en-CA" sz="5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5400" b="0" i="1" smtClean="0">
                              <a:solidFill>
                                <a:srgbClr val="FF669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5400" i="1">
                                  <a:solidFill>
                                    <a:srgbClr val="FF669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CA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a14:m>
                  <a:r>
                    <a:rPr lang="en-CA" sz="5400" b="0" dirty="0">
                      <a:solidFill>
                        <a:srgbClr val="0070C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BDD7DE4-4F2E-9816-3849-07C5A9B13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4975" y="3265231"/>
                  <a:ext cx="4729380" cy="34742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8EF468-0EB9-C4D7-50C6-5F5CC53D2931}"/>
                    </a:ext>
                  </a:extLst>
                </p:cNvPr>
                <p:cNvSpPr txBox="1"/>
                <p:nvPr/>
              </p:nvSpPr>
              <p:spPr>
                <a:xfrm>
                  <a:off x="12330" y="4078186"/>
                  <a:ext cx="6547113" cy="246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CA" sz="6600" i="1">
                                        <a:solidFill>
                                          <a:srgbClr val="FF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GB" sz="6600" i="1">
                                            <a:solidFill>
                                              <a:srgbClr val="FF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6600" i="1">
                                            <a:solidFill>
                                              <a:srgbClr val="FF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GB" sz="6600" i="1">
                                            <a:solidFill>
                                              <a:srgbClr val="FF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CA" sz="6600" i="1">
                                        <a:solidFill>
                                          <a:srgbClr val="FF66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en-GB" sz="6600" i="1">
                                            <a:solidFill>
                                              <a:srgbClr val="FF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6600" i="1">
                                            <a:solidFill>
                                              <a:srgbClr val="FF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GB" sz="6600" i="1">
                                            <a:solidFill>
                                              <a:srgbClr val="FF66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acc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CA" sz="6600" i="1">
                                          <a:solidFill>
                                            <a:srgbClr val="FF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FF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sz="6600" i="1">
                                              <a:solidFill>
                                                <a:srgbClr val="FF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p>
                                          <m:r>
                                            <a:rPr lang="en-GB" sz="6600" i="1">
                                              <a:solidFill>
                                                <a:srgbClr val="FF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CA" sz="6600" i="1">
                                          <a:solidFill>
                                            <a:srgbClr val="FF66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GB" sz="6600" i="1">
                                              <a:solidFill>
                                                <a:srgbClr val="FF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sz="6600" i="1">
                                              <a:solidFill>
                                                <a:srgbClr val="FF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p>
                                          <m:r>
                                            <a:rPr lang="en-GB" sz="6600" i="1">
                                              <a:solidFill>
                                                <a:srgbClr val="FF66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8EF468-0EB9-C4D7-50C6-5F5CC53D2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0" y="4078186"/>
                  <a:ext cx="6547113" cy="2463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E060B6-3A66-48E8-8DD9-A1437F513F1E}"/>
                </a:ext>
              </a:extLst>
            </p:cNvPr>
            <p:cNvSpPr txBox="1"/>
            <p:nvPr/>
          </p:nvSpPr>
          <p:spPr>
            <a:xfrm>
              <a:off x="145680" y="3102887"/>
              <a:ext cx="46986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/>
                <a:t>Some sources: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8694FF2-D9A5-7BEF-6622-19324441C0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44280" y="4239720"/>
              <a:ext cx="10993680" cy="246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8694FF2-D9A5-7BEF-6622-19324441C0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53640" y="4230360"/>
                <a:ext cx="11012400" cy="2483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52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30">
        <p:fade/>
      </p:transition>
    </mc:Choice>
    <mc:Fallback xmlns="">
      <p:transition spd="med" advTm="246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4BEA5E-A9DF-5BE5-82F3-0FAED050B0BC}"/>
                  </a:ext>
                </a:extLst>
              </p:cNvPr>
              <p:cNvSpPr txBox="1"/>
              <p:nvPr/>
            </p:nvSpPr>
            <p:spPr>
              <a:xfrm>
                <a:off x="6548423" y="4422652"/>
                <a:ext cx="5529277" cy="23284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6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4BEA5E-A9DF-5BE5-82F3-0FAED050B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423" y="4422652"/>
                <a:ext cx="5529277" cy="2328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0AA0A-FCE5-E772-548D-332E90548EF3}"/>
                  </a:ext>
                </a:extLst>
              </p:cNvPr>
              <p:cNvSpPr txBox="1"/>
              <p:nvPr/>
            </p:nvSpPr>
            <p:spPr>
              <a:xfrm>
                <a:off x="2020489" y="1669316"/>
                <a:ext cx="7425670" cy="251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0AA0A-FCE5-E772-548D-332E9054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489" y="1669316"/>
                <a:ext cx="7425670" cy="25109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/>
              <p:nvPr/>
            </p:nvSpPr>
            <p:spPr>
              <a:xfrm>
                <a:off x="0" y="1348266"/>
                <a:ext cx="2020489" cy="28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80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8266"/>
                <a:ext cx="2020489" cy="2831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/>
              <p:nvPr/>
            </p:nvSpPr>
            <p:spPr>
              <a:xfrm>
                <a:off x="2228043" y="38100"/>
                <a:ext cx="701056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0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0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10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10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0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043" y="38100"/>
                <a:ext cx="7010562" cy="1631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238C2EE-26CC-7220-B011-A007C88983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08920" y="4490640"/>
              <a:ext cx="5233680" cy="217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238C2EE-26CC-7220-B011-A007C88983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9560" y="4481280"/>
                <a:ext cx="5252400" cy="21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86103-9F9E-0DAE-FB39-4EBC6A9B3DB0}"/>
                  </a:ext>
                </a:extLst>
              </p:cNvPr>
              <p:cNvSpPr txBox="1"/>
              <p:nvPr/>
            </p:nvSpPr>
            <p:spPr>
              <a:xfrm>
                <a:off x="12266820" y="-1041936"/>
                <a:ext cx="8840580" cy="89418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6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6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CA" sz="6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86103-9F9E-0DAE-FB39-4EBC6A9B3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820" y="-1041936"/>
                <a:ext cx="8840580" cy="89418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5A3D92-B805-CFC2-AFEF-1778E4C6E71A}"/>
                  </a:ext>
                </a:extLst>
              </p:cNvPr>
              <p:cNvSpPr txBox="1"/>
              <p:nvPr/>
            </p:nvSpPr>
            <p:spPr>
              <a:xfrm>
                <a:off x="-5535467" y="4281780"/>
                <a:ext cx="5198932" cy="2469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b="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b="0" dirty="0">
                    <a:solidFill>
                      <a:srgbClr val="0070C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5A3D92-B805-CFC2-AFEF-1778E4C6E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35467" y="4281780"/>
                <a:ext cx="5198932" cy="2469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2839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197">
        <p:fade/>
      </p:transition>
    </mc:Choice>
    <mc:Fallback xmlns="">
      <p:transition spd="med" advTm="141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4BEA5E-A9DF-5BE5-82F3-0FAED050B0BC}"/>
                  </a:ext>
                </a:extLst>
              </p:cNvPr>
              <p:cNvSpPr txBox="1"/>
              <p:nvPr/>
            </p:nvSpPr>
            <p:spPr>
              <a:xfrm>
                <a:off x="6548423" y="4422652"/>
                <a:ext cx="5529277" cy="23284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6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4BEA5E-A9DF-5BE5-82F3-0FAED050B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423" y="4422652"/>
                <a:ext cx="5529277" cy="2328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0AA0A-FCE5-E772-548D-332E90548EF3}"/>
                  </a:ext>
                </a:extLst>
              </p:cNvPr>
              <p:cNvSpPr txBox="1"/>
              <p:nvPr/>
            </p:nvSpPr>
            <p:spPr>
              <a:xfrm>
                <a:off x="2020489" y="1669316"/>
                <a:ext cx="7425670" cy="2510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50AA0A-FCE5-E772-548D-332E9054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489" y="1669316"/>
                <a:ext cx="7425670" cy="25109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/>
              <p:nvPr/>
            </p:nvSpPr>
            <p:spPr>
              <a:xfrm>
                <a:off x="0" y="1348266"/>
                <a:ext cx="2020489" cy="28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80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8266"/>
                <a:ext cx="2020489" cy="2831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/>
              <p:nvPr/>
            </p:nvSpPr>
            <p:spPr>
              <a:xfrm>
                <a:off x="2228043" y="38100"/>
                <a:ext cx="701056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0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0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10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10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0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043" y="38100"/>
                <a:ext cx="7010562" cy="1631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238C2EE-26CC-7220-B011-A007C88983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08920" y="4490640"/>
              <a:ext cx="5233680" cy="2174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238C2EE-26CC-7220-B011-A007C88983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9560" y="4481280"/>
                <a:ext cx="5252400" cy="21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7ED012-6176-6C3D-AC7A-051399B36780}"/>
                  </a:ext>
                </a:extLst>
              </p:cNvPr>
              <p:cNvSpPr txBox="1"/>
              <p:nvPr/>
            </p:nvSpPr>
            <p:spPr>
              <a:xfrm>
                <a:off x="1177572" y="4275069"/>
                <a:ext cx="4466006" cy="2469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b="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b="0" dirty="0">
                    <a:solidFill>
                      <a:srgbClr val="0070C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7ED012-6176-6C3D-AC7A-051399B36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572" y="4275069"/>
                <a:ext cx="4466006" cy="2469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86103-9F9E-0DAE-FB39-4EBC6A9B3DB0}"/>
                  </a:ext>
                </a:extLst>
              </p:cNvPr>
              <p:cNvSpPr txBox="1"/>
              <p:nvPr/>
            </p:nvSpPr>
            <p:spPr>
              <a:xfrm>
                <a:off x="12266820" y="-1041936"/>
                <a:ext cx="8840580" cy="89418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6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6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CA" sz="6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86103-9F9E-0DAE-FB39-4EBC6A9B3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820" y="-1041936"/>
                <a:ext cx="8840580" cy="8941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5A3D92-B805-CFC2-AFEF-1778E4C6E71A}"/>
                  </a:ext>
                </a:extLst>
              </p:cNvPr>
              <p:cNvSpPr txBox="1"/>
              <p:nvPr/>
            </p:nvSpPr>
            <p:spPr>
              <a:xfrm>
                <a:off x="-5535467" y="4281780"/>
                <a:ext cx="5198932" cy="2469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b="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b="0" dirty="0">
                    <a:solidFill>
                      <a:srgbClr val="0070C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5A3D92-B805-CFC2-AFEF-1778E4C6E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35467" y="4281780"/>
                <a:ext cx="5198932" cy="2469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535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197">
        <p:fade/>
      </p:transition>
    </mc:Choice>
    <mc:Fallback xmlns="">
      <p:transition spd="med" advTm="141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/>
              <p:nvPr/>
            </p:nvSpPr>
            <p:spPr>
              <a:xfrm>
                <a:off x="-96159" y="1657738"/>
                <a:ext cx="2020489" cy="28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80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159" y="1657738"/>
                <a:ext cx="2020489" cy="28319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/>
              <p:nvPr/>
            </p:nvSpPr>
            <p:spPr>
              <a:xfrm>
                <a:off x="5955131" y="2224303"/>
                <a:ext cx="634536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0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0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10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10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0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131" y="2224303"/>
                <a:ext cx="6345366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1CB59-2E7D-1FF3-B7F6-EEB2C5E7F571}"/>
                  </a:ext>
                </a:extLst>
              </p:cNvPr>
              <p:cNvSpPr txBox="1"/>
              <p:nvPr/>
            </p:nvSpPr>
            <p:spPr>
              <a:xfrm>
                <a:off x="1722523" y="2384924"/>
                <a:ext cx="2515690" cy="137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7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1CB59-2E7D-1FF3-B7F6-EEB2C5E7F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23" y="2384924"/>
                <a:ext cx="2515690" cy="1377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786AB1-1EB0-F90F-352C-FD1D6CC18CF4}"/>
                  </a:ext>
                </a:extLst>
              </p:cNvPr>
              <p:cNvSpPr txBox="1"/>
              <p:nvPr/>
            </p:nvSpPr>
            <p:spPr>
              <a:xfrm>
                <a:off x="3911612" y="1936948"/>
                <a:ext cx="2244845" cy="2011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CA" sz="8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8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CA" sz="8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8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8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den>
                    </m:f>
                  </m:oMath>
                </a14:m>
                <a:endParaRPr lang="en-CA" sz="8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786AB1-1EB0-F90F-352C-FD1D6CC18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612" y="1936948"/>
                <a:ext cx="2244845" cy="2011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FC10A8-E583-B229-E875-F05C56DBED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7640" y="3591720"/>
              <a:ext cx="3942000" cy="591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FC10A8-E583-B229-E875-F05C56DBED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280" y="3582360"/>
                <a:ext cx="3960720" cy="609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70330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559">
        <p159:morph option="byObject"/>
      </p:transition>
    </mc:Choice>
    <mc:Fallback xmlns="">
      <p:transition spd="slow" advTm="105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/>
              <p:nvPr/>
            </p:nvSpPr>
            <p:spPr>
              <a:xfrm>
                <a:off x="-96159" y="1657738"/>
                <a:ext cx="2020489" cy="28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80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159" y="1657738"/>
                <a:ext cx="2020489" cy="28319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/>
              <p:nvPr/>
            </p:nvSpPr>
            <p:spPr>
              <a:xfrm>
                <a:off x="5955131" y="2224303"/>
                <a:ext cx="634536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0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0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10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10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0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131" y="2224303"/>
                <a:ext cx="6345366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1CB59-2E7D-1FF3-B7F6-EEB2C5E7F571}"/>
                  </a:ext>
                </a:extLst>
              </p:cNvPr>
              <p:cNvSpPr txBox="1"/>
              <p:nvPr/>
            </p:nvSpPr>
            <p:spPr>
              <a:xfrm>
                <a:off x="1924330" y="1888025"/>
                <a:ext cx="1301742" cy="2365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9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9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9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9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01CB59-2E7D-1FF3-B7F6-EEB2C5E7F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330" y="1888025"/>
                <a:ext cx="1301742" cy="2365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786AB1-1EB0-F90F-352C-FD1D6CC18CF4}"/>
                  </a:ext>
                </a:extLst>
              </p:cNvPr>
              <p:cNvSpPr txBox="1"/>
              <p:nvPr/>
            </p:nvSpPr>
            <p:spPr>
              <a:xfrm>
                <a:off x="4416045" y="2285859"/>
                <a:ext cx="166103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8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786AB1-1EB0-F90F-352C-FD1D6CC18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45" y="2285859"/>
                <a:ext cx="1661032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118469-D90F-E7EF-6B62-984ADB5619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84200" y="1468800"/>
              <a:ext cx="1179000" cy="42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118469-D90F-E7EF-6B62-984ADB5619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4840" y="1459440"/>
                <a:ext cx="1197720" cy="447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07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331">
        <p159:morph option="byObject"/>
      </p:transition>
    </mc:Choice>
    <mc:Fallback xmlns="">
      <p:transition spd="slow" advTm="83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/>
              <p:nvPr/>
            </p:nvSpPr>
            <p:spPr>
              <a:xfrm>
                <a:off x="170541" y="1251216"/>
                <a:ext cx="3639459" cy="357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f>
                              <m:fPr>
                                <m:type m:val="skw"/>
                                <m:ctrlPr>
                                  <a:rPr lang="en-CA" sz="10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CA" sz="100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1" y="1251216"/>
                <a:ext cx="3639459" cy="3577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/>
              <p:nvPr/>
            </p:nvSpPr>
            <p:spPr>
              <a:xfrm>
                <a:off x="5955131" y="2224303"/>
                <a:ext cx="634536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0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0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10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10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0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0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858F7-5CE2-9D4A-7243-DBE8587BF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131" y="2224303"/>
                <a:ext cx="6345366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786AB1-1EB0-F90F-352C-FD1D6CC18CF4}"/>
                  </a:ext>
                </a:extLst>
              </p:cNvPr>
              <p:cNvSpPr txBox="1"/>
              <p:nvPr/>
            </p:nvSpPr>
            <p:spPr>
              <a:xfrm>
                <a:off x="4416045" y="2285859"/>
                <a:ext cx="166103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8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786AB1-1EB0-F90F-352C-FD1D6CC18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45" y="2285859"/>
                <a:ext cx="1661032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683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2">
        <p159:morph option="byObject"/>
      </p:transition>
    </mc:Choice>
    <mc:Fallback xmlns="">
      <p:transition spd="slow" advTm="4002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/>
              <p:nvPr/>
            </p:nvSpPr>
            <p:spPr>
              <a:xfrm>
                <a:off x="170541" y="1251216"/>
                <a:ext cx="3639459" cy="357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f>
                              <m:fPr>
                                <m:type m:val="skw"/>
                                <m:ctrlPr>
                                  <a:rPr lang="en-CA" sz="10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CA" sz="100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1" y="1251216"/>
                <a:ext cx="3639459" cy="3577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8A3B1D-99A0-6A56-5FB6-D6CA23E70FBA}"/>
                  </a:ext>
                </a:extLst>
              </p:cNvPr>
              <p:cNvSpPr txBox="1"/>
              <p:nvPr/>
            </p:nvSpPr>
            <p:spPr>
              <a:xfrm>
                <a:off x="4803712" y="190500"/>
                <a:ext cx="2223814" cy="2831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8A3B1D-99A0-6A56-5FB6-D6CA23E70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712" y="190500"/>
                <a:ext cx="2223814" cy="28319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DC84E3-6529-44E9-01F2-88A81E8B73BF}"/>
                  </a:ext>
                </a:extLst>
              </p:cNvPr>
              <p:cNvSpPr txBox="1"/>
              <p:nvPr/>
            </p:nvSpPr>
            <p:spPr>
              <a:xfrm>
                <a:off x="6867971" y="190500"/>
                <a:ext cx="2769348" cy="2831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DC84E3-6529-44E9-01F2-88A81E8B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971" y="190500"/>
                <a:ext cx="2769348" cy="2831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042BFA-62FB-2C0B-4E23-97D4974D7A75}"/>
                  </a:ext>
                </a:extLst>
              </p:cNvPr>
              <p:cNvSpPr txBox="1"/>
              <p:nvPr/>
            </p:nvSpPr>
            <p:spPr>
              <a:xfrm>
                <a:off x="5197326" y="3248777"/>
                <a:ext cx="2968120" cy="2831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042BFA-62FB-2C0B-4E23-97D4974D7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326" y="3248777"/>
                <a:ext cx="2968120" cy="28319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89682-4857-96D6-12EA-35C7DE63359B}"/>
                  </a:ext>
                </a:extLst>
              </p:cNvPr>
              <p:cNvSpPr txBox="1"/>
              <p:nvPr/>
            </p:nvSpPr>
            <p:spPr>
              <a:xfrm>
                <a:off x="9439663" y="179832"/>
                <a:ext cx="2581796" cy="2831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89682-4857-96D6-12EA-35C7DE633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663" y="179832"/>
                <a:ext cx="2581796" cy="28319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53A4AD-ED4D-B38F-48B6-EC705279BFEF}"/>
                  </a:ext>
                </a:extLst>
              </p:cNvPr>
              <p:cNvSpPr txBox="1"/>
              <p:nvPr/>
            </p:nvSpPr>
            <p:spPr>
              <a:xfrm>
                <a:off x="8225517" y="3155412"/>
                <a:ext cx="3518463" cy="2980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p>
                                <m:sSupPr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CA" sz="66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53A4AD-ED4D-B38F-48B6-EC705279B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517" y="3155412"/>
                <a:ext cx="3518463" cy="29806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02DDC6-4DE8-DA31-77C3-B9ED48B8E4B8}"/>
              </a:ext>
            </a:extLst>
          </p:cNvPr>
          <p:cNvGrpSpPr/>
          <p:nvPr/>
        </p:nvGrpSpPr>
        <p:grpSpPr>
          <a:xfrm>
            <a:off x="448020" y="2522063"/>
            <a:ext cx="3084499" cy="3790950"/>
            <a:chOff x="854342" y="3067050"/>
            <a:chExt cx="3084499" cy="37909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D81580-1AA2-3D9E-9DF6-737C6852E80B}"/>
                </a:ext>
              </a:extLst>
            </p:cNvPr>
            <p:cNvSpPr/>
            <p:nvPr/>
          </p:nvSpPr>
          <p:spPr>
            <a:xfrm>
              <a:off x="1051392" y="3067050"/>
              <a:ext cx="2726780" cy="2467511"/>
            </a:xfrm>
            <a:prstGeom prst="rect">
              <a:avLst/>
            </a:prstGeom>
            <a:noFill/>
            <a:ln w="152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788653-D851-C4F0-6EC0-3E4047B129A6}"/>
                </a:ext>
              </a:extLst>
            </p:cNvPr>
            <p:cNvSpPr txBox="1"/>
            <p:nvPr/>
          </p:nvSpPr>
          <p:spPr>
            <a:xfrm>
              <a:off x="854342" y="5534561"/>
              <a:ext cx="30844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0" dirty="0">
                  <a:solidFill>
                    <a:srgbClr val="FF0000"/>
                  </a:solidFill>
                </a:rPr>
                <a:t>unique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42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05">
        <p:fade/>
      </p:transition>
    </mc:Choice>
    <mc:Fallback xmlns="">
      <p:transition spd="med" advTm="225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/>
              <p:nvPr/>
            </p:nvSpPr>
            <p:spPr>
              <a:xfrm>
                <a:off x="170541" y="1251216"/>
                <a:ext cx="3639459" cy="357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f>
                              <m:fPr>
                                <m:type m:val="skw"/>
                                <m:ctrlPr>
                                  <a:rPr lang="en-CA" sz="10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GB" sz="10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0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10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CA" sz="100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FBCFE0-6D8A-A00C-0CEE-75262322A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1" y="1251216"/>
                <a:ext cx="3639459" cy="3577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702DDC6-4DE8-DA31-77C3-B9ED48B8E4B8}"/>
              </a:ext>
            </a:extLst>
          </p:cNvPr>
          <p:cNvGrpSpPr/>
          <p:nvPr/>
        </p:nvGrpSpPr>
        <p:grpSpPr>
          <a:xfrm>
            <a:off x="448020" y="2522063"/>
            <a:ext cx="3084499" cy="3790950"/>
            <a:chOff x="854342" y="3067050"/>
            <a:chExt cx="3084499" cy="37909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D81580-1AA2-3D9E-9DF6-737C6852E80B}"/>
                </a:ext>
              </a:extLst>
            </p:cNvPr>
            <p:cNvSpPr/>
            <p:nvPr/>
          </p:nvSpPr>
          <p:spPr>
            <a:xfrm>
              <a:off x="1051392" y="3067050"/>
              <a:ext cx="2726780" cy="2467511"/>
            </a:xfrm>
            <a:prstGeom prst="rect">
              <a:avLst/>
            </a:prstGeom>
            <a:noFill/>
            <a:ln w="152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788653-D851-C4F0-6EC0-3E4047B129A6}"/>
                </a:ext>
              </a:extLst>
            </p:cNvPr>
            <p:cNvSpPr txBox="1"/>
            <p:nvPr/>
          </p:nvSpPr>
          <p:spPr>
            <a:xfrm>
              <a:off x="854342" y="5534561"/>
              <a:ext cx="30844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0" dirty="0">
                  <a:solidFill>
                    <a:srgbClr val="FF0000"/>
                  </a:solidFill>
                </a:rPr>
                <a:t>unique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7D76FD-F5EB-7DCF-81D7-2CB084BF6EA0}"/>
              </a:ext>
            </a:extLst>
          </p:cNvPr>
          <p:cNvCxnSpPr>
            <a:cxnSpLocks/>
          </p:cNvCxnSpPr>
          <p:nvPr/>
        </p:nvCxnSpPr>
        <p:spPr>
          <a:xfrm flipH="1">
            <a:off x="3371850" y="2762250"/>
            <a:ext cx="1065295" cy="1203118"/>
          </a:xfrm>
          <a:prstGeom prst="straightConnector1">
            <a:avLst/>
          </a:prstGeom>
          <a:ln w="190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71BD3B-85FA-73A2-6BBE-2084BC166EFE}"/>
                  </a:ext>
                </a:extLst>
              </p:cNvPr>
              <p:cNvSpPr txBox="1"/>
              <p:nvPr/>
            </p:nvSpPr>
            <p:spPr>
              <a:xfrm>
                <a:off x="4591050" y="761639"/>
                <a:ext cx="7917296" cy="2431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CA" sz="8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…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7200" dirty="0">
                    <a:solidFill>
                      <a:schemeClr val="tx1"/>
                    </a:solidFill>
                  </a:rPr>
                  <a:t> “Point at infinity”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71BD3B-85FA-73A2-6BBE-2084BC166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050" y="761639"/>
                <a:ext cx="7917296" cy="2431435"/>
              </a:xfrm>
              <a:prstGeom prst="rect">
                <a:avLst/>
              </a:prstGeom>
              <a:blipFill>
                <a:blip r:embed="rId4"/>
                <a:stretch>
                  <a:fillRect l="-6543" t="-10526" r="-4850" b="-197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957626F-A8CB-B57B-B6B3-409B264BE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990" y="3527468"/>
            <a:ext cx="5127460" cy="28756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65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918">
        <p:fade/>
      </p:transition>
    </mc:Choice>
    <mc:Fallback>
      <p:transition spd="med" advTm="159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2684543" y="140280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3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78">
        <p:fade/>
      </p:transition>
    </mc:Choice>
    <mc:Fallback xmlns="">
      <p:transition spd="med" advTm="1578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6A56888-C37A-4C31-DAC9-07056DA5B678}"/>
              </a:ext>
            </a:extLst>
          </p:cNvPr>
          <p:cNvGrpSpPr/>
          <p:nvPr/>
        </p:nvGrpSpPr>
        <p:grpSpPr>
          <a:xfrm>
            <a:off x="750191" y="1"/>
            <a:ext cx="3561512" cy="6858000"/>
            <a:chOff x="-9528" y="0"/>
            <a:chExt cx="3695584" cy="71161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AF25E8-D668-6B45-9FF5-FE4EDC87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191320" cy="17528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788117-0686-89B4-D3E6-8B99EFD39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09" y="1752845"/>
              <a:ext cx="3200847" cy="17814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30D146-1CBC-2A7D-51C3-DD58BC0BD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528" y="3534269"/>
              <a:ext cx="3200847" cy="18004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E9B979-8F7B-3020-8D8B-E2AD2F4D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683" y="5315693"/>
              <a:ext cx="3210373" cy="180047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2D7DC5-890D-2A88-65B4-2339E37EFCA8}"/>
              </a:ext>
            </a:extLst>
          </p:cNvPr>
          <p:cNvGrpSpPr/>
          <p:nvPr/>
        </p:nvGrpSpPr>
        <p:grpSpPr>
          <a:xfrm>
            <a:off x="5128418" y="0"/>
            <a:ext cx="6349539" cy="3344304"/>
            <a:chOff x="194468" y="-14028"/>
            <a:chExt cx="5547259" cy="292174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9CFC167-F4AD-E7E5-3E80-8A5C05227434}"/>
                </a:ext>
              </a:extLst>
            </p:cNvPr>
            <p:cNvGrpSpPr/>
            <p:nvPr/>
          </p:nvGrpSpPr>
          <p:grpSpPr>
            <a:xfrm>
              <a:off x="2420047" y="-14028"/>
              <a:ext cx="3321680" cy="2863362"/>
              <a:chOff x="-5469068" y="-1641533"/>
              <a:chExt cx="5238314" cy="45155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5BCA59B-98CB-09F6-4D52-ABFC81C8111B}"/>
                  </a:ext>
                </a:extLst>
              </p:cNvPr>
              <p:cNvGrpSpPr/>
              <p:nvPr/>
            </p:nvGrpSpPr>
            <p:grpSpPr>
              <a:xfrm>
                <a:off x="-5469068" y="-1641533"/>
                <a:ext cx="5238314" cy="4515543"/>
                <a:chOff x="100861" y="2043471"/>
                <a:chExt cx="5238314" cy="4515543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16C1D51-02DD-D98F-EAFC-7DC9AAF996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61" y="3977038"/>
                  <a:ext cx="3480365" cy="0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AB3EAE4-3A82-A3C3-57A1-AA57814F90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02944" y="2232312"/>
                  <a:ext cx="0" cy="3246809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1AA73D4-D85F-EFBC-0791-BDFB28F57B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6735" y="2792228"/>
                      <a:ext cx="709358" cy="830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F288FF6-2B80-3A9B-79B4-6A86E8036E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16735" y="2792228"/>
                      <a:ext cx="709358" cy="83099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186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4090C5EF-EE69-15E0-90E9-F914AFC854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27149" y="2043471"/>
                      <a:ext cx="679289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0E24D093-DA98-5199-8849-56FFD94CD1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27149" y="2043471"/>
                      <a:ext cx="679289" cy="83099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430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52DB7EA2-D0EB-6A4C-8CDD-60EBA074E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221" y="3541713"/>
                  <a:ext cx="3752068" cy="3017301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F3202591-A01B-59EF-9617-4B7AA92846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6372" y="5104166"/>
                      <a:ext cx="632803" cy="830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742F6C3-CD25-C59A-0FFB-EF0E8A535D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6372" y="5104166"/>
                      <a:ext cx="632803" cy="830998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b="-172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9" name="3D Model 18">
                    <a:extLst>
                      <a:ext uri="{FF2B5EF4-FFF2-40B4-BE49-F238E27FC236}">
                        <a16:creationId xmlns:a16="http://schemas.microsoft.com/office/drawing/2014/main" id="{E5CAE09F-0118-9026-2F28-FA47448890BD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-4913956" y="-811264"/>
                  <a:ext cx="3542206" cy="3580294"/>
                </p:xfrm>
                <a:graphic>
                  <a:graphicData uri="http://schemas.microsoft.com/office/drawing/2017/model3d">
                    <am3d:model3d r:embed="rId21">
                      <am3d:spPr>
                        <a:xfrm>
                          <a:off x="0" y="0"/>
                          <a:ext cx="3542206" cy="3580294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944996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191065" d="1000000"/>
                        <am3d:preTrans dx="970408" dy="-106809" dz="-922626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1300000" ay="-2400001" az="-2400001"/>
                        <am3d:postTrans dx="0" dy="0" dz="0"/>
                      </am3d:trans>
                      <am3d:raster rName="Office3DRenderer" rVer="16.0.8326">
                        <am3d:blip r:embed="rId22"/>
                      </am3d:raster>
                      <am3d:objViewport viewportSz="346409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9" name="3D Model 18">
                    <a:extLst>
                      <a:ext uri="{FF2B5EF4-FFF2-40B4-BE49-F238E27FC236}">
                        <a16:creationId xmlns:a16="http://schemas.microsoft.com/office/drawing/2014/main" id="{E5CAE09F-0118-9026-2F28-FA47448890B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078786" y="602627"/>
                    <a:ext cx="2571011" cy="2598656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35C01C-A269-B739-711A-3EF4CC84373C}"/>
                </a:ext>
              </a:extLst>
            </p:cNvPr>
            <p:cNvSpPr txBox="1"/>
            <p:nvPr/>
          </p:nvSpPr>
          <p:spPr>
            <a:xfrm>
              <a:off x="194468" y="599391"/>
              <a:ext cx="33784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/>
                <a:t>Light</a:t>
              </a:r>
            </a:p>
            <a:p>
              <a:r>
                <a:rPr lang="en-CA" sz="4800" dirty="0"/>
                <a:t>Wave Polarizations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846352-5CE0-B5C3-9926-D365A2DFA4C1}"/>
              </a:ext>
            </a:extLst>
          </p:cNvPr>
          <p:cNvGrpSpPr/>
          <p:nvPr/>
        </p:nvGrpSpPr>
        <p:grpSpPr>
          <a:xfrm>
            <a:off x="5128418" y="3717191"/>
            <a:ext cx="6481873" cy="3197004"/>
            <a:chOff x="6236985" y="172520"/>
            <a:chExt cx="5662873" cy="279305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835453C-6672-6864-63B1-DEA0CC3D6BC4}"/>
                </a:ext>
              </a:extLst>
            </p:cNvPr>
            <p:cNvGrpSpPr/>
            <p:nvPr/>
          </p:nvGrpSpPr>
          <p:grpSpPr>
            <a:xfrm>
              <a:off x="8401407" y="413403"/>
              <a:ext cx="3498451" cy="2552172"/>
              <a:chOff x="3442414" y="-2565810"/>
              <a:chExt cx="3498451" cy="255217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71E864C-CA8F-D0F3-644C-A24A3C833719}"/>
                  </a:ext>
                </a:extLst>
              </p:cNvPr>
              <p:cNvGrpSpPr/>
              <p:nvPr/>
            </p:nvGrpSpPr>
            <p:grpSpPr>
              <a:xfrm>
                <a:off x="3442414" y="-2343039"/>
                <a:ext cx="1918428" cy="2026493"/>
                <a:chOff x="4181895" y="1689113"/>
                <a:chExt cx="2894451" cy="3057494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35" name="3D Model 34">
                      <a:extLst>
                        <a:ext uri="{FF2B5EF4-FFF2-40B4-BE49-F238E27FC236}">
                          <a16:creationId xmlns:a16="http://schemas.microsoft.com/office/drawing/2014/main" id="{032B982F-C990-AA69-9D24-566D5B8BFCD4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4181895" y="1689113"/>
                    <a:ext cx="2894451" cy="3057494"/>
                  </p:xfrm>
                  <a:graphic>
                    <a:graphicData uri="http://schemas.microsoft.com/office/drawing/2017/model3d">
                      <am3d:model3d r:embed="rId23">
                        <am3d:spPr>
                          <a:xfrm>
                            <a:off x="0" y="0"/>
                            <a:ext cx="2894451" cy="3057494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6787090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9999997" d="1000000"/>
                          <am3d:preTrans dx="24942584" dy="1044079" dz="-72004385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017584" ay="-3618176" az="-10117464"/>
                          <am3d:postTrans dx="0" dy="0" dz="0"/>
                        </am3d:trans>
                        <am3d:raster rName="Office3DRenderer" rVer="16.0.8326">
                          <am3d:blip r:embed="rId24"/>
                        </am3d:raster>
                        <am3d:objViewport viewportSz="287288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35" name="3D Model 34">
                      <a:extLst>
                        <a:ext uri="{FF2B5EF4-FFF2-40B4-BE49-F238E27FC236}">
                          <a16:creationId xmlns:a16="http://schemas.microsoft.com/office/drawing/2014/main" id="{032B982F-C990-AA69-9D24-566D5B8BFCD4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7605872" y="4247902"/>
                      <a:ext cx="2195883" cy="2319577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83039C0-D15D-E9FE-6EA8-504E59B181E0}"/>
                    </a:ext>
                  </a:extLst>
                </p:cNvPr>
                <p:cNvSpPr txBox="1"/>
                <p:nvPr/>
              </p:nvSpPr>
              <p:spPr>
                <a:xfrm>
                  <a:off x="5114583" y="2051327"/>
                  <a:ext cx="42030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S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D9932A-CE69-0252-9708-009A2C6244C6}"/>
                    </a:ext>
                  </a:extLst>
                </p:cNvPr>
                <p:cNvSpPr txBox="1"/>
                <p:nvPr/>
              </p:nvSpPr>
              <p:spPr>
                <a:xfrm>
                  <a:off x="5114583" y="3636355"/>
                  <a:ext cx="5164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N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AB9A052-9B3B-3EBA-8EB4-0EA96B08C224}"/>
                  </a:ext>
                </a:extLst>
              </p:cNvPr>
              <p:cNvGrpSpPr/>
              <p:nvPr/>
            </p:nvGrpSpPr>
            <p:grpSpPr>
              <a:xfrm>
                <a:off x="4711074" y="-1961352"/>
                <a:ext cx="1384926" cy="1473705"/>
                <a:chOff x="4711074" y="-1961352"/>
                <a:chExt cx="3117924" cy="1473705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DB7D1C82-0D25-9078-94DD-10E0DC219A49}"/>
                    </a:ext>
                  </a:extLst>
                </p:cNvPr>
                <p:cNvSpPr/>
                <p:nvPr/>
              </p:nvSpPr>
              <p:spPr>
                <a:xfrm>
                  <a:off x="4711074" y="-1961352"/>
                  <a:ext cx="3117924" cy="734375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F4D0109-2A91-DBE0-53FE-AAB7E15F74DA}"/>
                    </a:ext>
                  </a:extLst>
                </p:cNvPr>
                <p:cNvSpPr/>
                <p:nvPr/>
              </p:nvSpPr>
              <p:spPr>
                <a:xfrm flipV="1">
                  <a:off x="4711074" y="-1222022"/>
                  <a:ext cx="3117924" cy="734375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3852AB6-C902-09F3-428F-0E067542BD6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5349" y="-2565810"/>
                    <a:ext cx="805516" cy="101566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5DF1EDC-6DCA-EBC2-BCC4-36FBD0191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5349" y="-2565810"/>
                    <a:ext cx="805516" cy="101566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15152"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3D98880-8AEB-D8A1-654A-F40520DC4AF7}"/>
                      </a:ext>
                    </a:extLst>
                  </p:cNvPr>
                  <p:cNvSpPr txBox="1"/>
                  <p:nvPr/>
                </p:nvSpPr>
                <p:spPr>
                  <a:xfrm>
                    <a:off x="6135349" y="-1029301"/>
                    <a:ext cx="805516" cy="101566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1BF7D52-B115-6B87-C355-8ADA5363B5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5349" y="-1029301"/>
                    <a:ext cx="805516" cy="101566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15152"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1157F8-E63B-4E00-BA39-89810FE66E24}"/>
                </a:ext>
              </a:extLst>
            </p:cNvPr>
            <p:cNvSpPr txBox="1"/>
            <p:nvPr/>
          </p:nvSpPr>
          <p:spPr>
            <a:xfrm>
              <a:off x="6236985" y="172520"/>
              <a:ext cx="33784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/>
                <a:t>Quantum</a:t>
              </a:r>
              <a:br>
                <a:rPr lang="en-CA" sz="4800" dirty="0"/>
              </a:br>
              <a:r>
                <a:rPr lang="en-CA" sz="4800" dirty="0"/>
                <a:t>Spin</a:t>
              </a:r>
              <a:br>
                <a:rPr lang="en-CA" sz="4800" dirty="0"/>
              </a:br>
              <a:r>
                <a:rPr lang="en-CA" sz="4800" dirty="0"/>
                <a:t>States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667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8"/>
    </mc:Choice>
    <mc:Fallback xmlns="">
      <p:transition spd="slow" advTm="14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DF50F6A-F269-91BD-D1B8-9DBC4BB4D353}"/>
              </a:ext>
            </a:extLst>
          </p:cNvPr>
          <p:cNvCxnSpPr>
            <a:cxnSpLocks/>
          </p:cNvCxnSpPr>
          <p:nvPr/>
        </p:nvCxnSpPr>
        <p:spPr>
          <a:xfrm>
            <a:off x="5545394" y="3382106"/>
            <a:ext cx="664660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F1470E3-11DC-A7C2-759B-3EE80B184218}"/>
                  </a:ext>
                </a:extLst>
              </p:cNvPr>
              <p:cNvSpPr txBox="1"/>
              <p:nvPr/>
            </p:nvSpPr>
            <p:spPr>
              <a:xfrm>
                <a:off x="-73466" y="1539936"/>
                <a:ext cx="5682900" cy="3516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0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0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10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0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10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0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0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10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10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10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10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0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10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0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0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10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10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10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F1470E3-11DC-A7C2-759B-3EE80B184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466" y="1539936"/>
                <a:ext cx="5682900" cy="3516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>
            <a:extLst>
              <a:ext uri="{FF2B5EF4-FFF2-40B4-BE49-F238E27FC236}">
                <a16:creationId xmlns:a16="http://schemas.microsoft.com/office/drawing/2014/main" id="{99D14D53-0258-36F6-7FBB-69183D23C4EA}"/>
              </a:ext>
            </a:extLst>
          </p:cNvPr>
          <p:cNvSpPr txBox="1"/>
          <p:nvPr/>
        </p:nvSpPr>
        <p:spPr>
          <a:xfrm>
            <a:off x="293462" y="126136"/>
            <a:ext cx="3534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Light Wave Polarizations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E39E29A-8E57-3BEC-7682-8BF18227E8C4}"/>
              </a:ext>
            </a:extLst>
          </p:cNvPr>
          <p:cNvGrpSpPr/>
          <p:nvPr/>
        </p:nvGrpSpPr>
        <p:grpSpPr>
          <a:xfrm>
            <a:off x="639414" y="984222"/>
            <a:ext cx="7107466" cy="2340240"/>
            <a:chOff x="639414" y="984222"/>
            <a:chExt cx="7107466" cy="234024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0205AE9-6706-A3B3-AC02-4DC29B9FB977}"/>
                </a:ext>
              </a:extLst>
            </p:cNvPr>
            <p:cNvSpPr/>
            <p:nvPr/>
          </p:nvSpPr>
          <p:spPr>
            <a:xfrm>
              <a:off x="639414" y="1696210"/>
              <a:ext cx="4237687" cy="1628252"/>
            </a:xfrm>
            <a:prstGeom prst="rect">
              <a:avLst/>
            </a:prstGeom>
            <a:noFill/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116610B8-E88D-1034-B340-0880C808FD89}"/>
                </a:ext>
              </a:extLst>
            </p:cNvPr>
            <p:cNvSpPr/>
            <p:nvPr/>
          </p:nvSpPr>
          <p:spPr>
            <a:xfrm flipH="1">
              <a:off x="4880979" y="984222"/>
              <a:ext cx="2865901" cy="1714061"/>
            </a:xfrm>
            <a:prstGeom prst="arc">
              <a:avLst>
                <a:gd name="adj1" fmla="val 16022679"/>
                <a:gd name="adj2" fmla="val 0"/>
              </a:avLst>
            </a:prstGeom>
            <a:ln w="1016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709204C-AB5F-0E64-8E1B-7D0139BD21AF}"/>
              </a:ext>
            </a:extLst>
          </p:cNvPr>
          <p:cNvGrpSpPr/>
          <p:nvPr/>
        </p:nvGrpSpPr>
        <p:grpSpPr>
          <a:xfrm>
            <a:off x="619381" y="3470060"/>
            <a:ext cx="7103588" cy="2464390"/>
            <a:chOff x="619381" y="3470060"/>
            <a:chExt cx="7103588" cy="24643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F5CFD65-5AFD-8791-1A0B-CA7F03A62A7A}"/>
                </a:ext>
              </a:extLst>
            </p:cNvPr>
            <p:cNvSpPr/>
            <p:nvPr/>
          </p:nvSpPr>
          <p:spPr>
            <a:xfrm>
              <a:off x="619381" y="3470060"/>
              <a:ext cx="4237687" cy="1628252"/>
            </a:xfrm>
            <a:prstGeom prst="rect">
              <a:avLst/>
            </a:prstGeom>
            <a:noFill/>
            <a:ln w="1016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A75222FC-E5CA-D47A-4EB6-26D71BB5A18A}"/>
                </a:ext>
              </a:extLst>
            </p:cNvPr>
            <p:cNvSpPr/>
            <p:nvPr/>
          </p:nvSpPr>
          <p:spPr>
            <a:xfrm flipH="1" flipV="1">
              <a:off x="4857068" y="4220389"/>
              <a:ext cx="2865901" cy="1714061"/>
            </a:xfrm>
            <a:prstGeom prst="arc">
              <a:avLst>
                <a:gd name="adj1" fmla="val 17745979"/>
                <a:gd name="adj2" fmla="val 0"/>
              </a:avLst>
            </a:prstGeom>
            <a:ln w="1016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2EBF9E7-3EC7-E337-1A90-C3BDDBAC389C}"/>
              </a:ext>
            </a:extLst>
          </p:cNvPr>
          <p:cNvGrpSpPr/>
          <p:nvPr/>
        </p:nvGrpSpPr>
        <p:grpSpPr>
          <a:xfrm>
            <a:off x="5899145" y="3234388"/>
            <a:ext cx="5983787" cy="3360726"/>
            <a:chOff x="-1294839" y="-145175"/>
            <a:chExt cx="5983787" cy="336072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DE75D53-94E8-4AA3-7376-F4EDB286164D}"/>
                </a:ext>
              </a:extLst>
            </p:cNvPr>
            <p:cNvGrpSpPr/>
            <p:nvPr/>
          </p:nvGrpSpPr>
          <p:grpSpPr>
            <a:xfrm>
              <a:off x="134405" y="-145175"/>
              <a:ext cx="3588410" cy="3341718"/>
              <a:chOff x="-346823" y="829888"/>
              <a:chExt cx="5436003" cy="5062294"/>
            </a:xfrm>
          </p:grpSpPr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CD990CE6-2458-46B4-A1CA-5755144E5A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46823" y="2845187"/>
                <a:ext cx="2723854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0968D7EB-9095-A16E-C798-F5E94C2EDA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089" y="1384075"/>
                <a:ext cx="0" cy="2719024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D75C5EA3-6D46-953C-DD70-A2B8C839D345}"/>
                      </a:ext>
                    </a:extLst>
                  </p:cNvPr>
                  <p:cNvSpPr txBox="1"/>
                  <p:nvPr/>
                </p:nvSpPr>
                <p:spPr>
                  <a:xfrm>
                    <a:off x="1999736" y="1729206"/>
                    <a:ext cx="873141" cy="12588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D75C5EA3-6D46-953C-DD70-A2B8C839D3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9736" y="1729206"/>
                    <a:ext cx="873141" cy="125885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D1937FE1-F42D-A973-415A-2EDAE705F4D8}"/>
                      </a:ext>
                    </a:extLst>
                  </p:cNvPr>
                  <p:cNvSpPr txBox="1"/>
                  <p:nvPr/>
                </p:nvSpPr>
                <p:spPr>
                  <a:xfrm>
                    <a:off x="992652" y="829888"/>
                    <a:ext cx="681401" cy="12588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D1937FE1-F42D-A973-415A-2EDAE705F4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652" y="829888"/>
                    <a:ext cx="681401" cy="125885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2AB60165-E875-4C6D-1BC0-5BEF05D0FF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27" y="2480626"/>
                <a:ext cx="4226882" cy="3399132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TextBox 185">
                    <a:extLst>
                      <a:ext uri="{FF2B5EF4-FFF2-40B4-BE49-F238E27FC236}">
                        <a16:creationId xmlns:a16="http://schemas.microsoft.com/office/drawing/2014/main" id="{5EB84DF2-0C14-9693-CAC1-B80343134486}"/>
                      </a:ext>
                    </a:extLst>
                  </p:cNvPr>
                  <p:cNvSpPr txBox="1"/>
                  <p:nvPr/>
                </p:nvSpPr>
                <p:spPr>
                  <a:xfrm>
                    <a:off x="4499809" y="4633323"/>
                    <a:ext cx="589371" cy="12588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86" name="TextBox 185">
                    <a:extLst>
                      <a:ext uri="{FF2B5EF4-FFF2-40B4-BE49-F238E27FC236}">
                        <a16:creationId xmlns:a16="http://schemas.microsoft.com/office/drawing/2014/main" id="{5EB84DF2-0C14-9693-CAC1-B803431344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9809" y="4633323"/>
                    <a:ext cx="589371" cy="125885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71" name="3D Model 170">
                  <a:extLst>
                    <a:ext uri="{FF2B5EF4-FFF2-40B4-BE49-F238E27FC236}">
                      <a16:creationId xmlns:a16="http://schemas.microsoft.com/office/drawing/2014/main" id="{C56AE2C8-8264-E0E4-82CD-C9C932AC7E5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34691" y="324802"/>
                <a:ext cx="2900976" cy="2849632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2900976" cy="2849632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000000" ay="19200000" az="192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409901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71" name="3D Model 170">
                  <a:extLst>
                    <a:ext uri="{FF2B5EF4-FFF2-40B4-BE49-F238E27FC236}">
                      <a16:creationId xmlns:a16="http://schemas.microsoft.com/office/drawing/2014/main" id="{C56AE2C8-8264-E0E4-82CD-C9C932AC7E5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8675" y="3704365"/>
                  <a:ext cx="2900976" cy="284963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D2E6305-29A7-B688-FD50-4F417BAEB7A1}"/>
                </a:ext>
              </a:extLst>
            </p:cNvPr>
            <p:cNvGrpSpPr/>
            <p:nvPr/>
          </p:nvGrpSpPr>
          <p:grpSpPr>
            <a:xfrm>
              <a:off x="2626378" y="-71936"/>
              <a:ext cx="2062570" cy="2234480"/>
              <a:chOff x="2894660" y="-299508"/>
              <a:chExt cx="2188677" cy="2371098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244EE92B-CC16-8C30-7B18-22FC61544384}"/>
                  </a:ext>
                </a:extLst>
              </p:cNvPr>
              <p:cNvGrpSpPr/>
              <p:nvPr/>
            </p:nvGrpSpPr>
            <p:grpSpPr>
              <a:xfrm>
                <a:off x="2894660" y="-299508"/>
                <a:ext cx="2188677" cy="2371097"/>
                <a:chOff x="786498" y="1014944"/>
                <a:chExt cx="3313784" cy="3589983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4F73C147-BB52-9071-65FF-39370AA29FB6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cxnSp>
              <p:nvCxnSpPr>
                <p:cNvPr id="177" name="Straight Arrow Connector 176">
                  <a:extLst>
                    <a:ext uri="{FF2B5EF4-FFF2-40B4-BE49-F238E27FC236}">
                      <a16:creationId xmlns:a16="http://schemas.microsoft.com/office/drawing/2014/main" id="{197F4011-4708-29BC-295E-79DFB717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4915BE5E-40E0-A097-9DB2-A3DEE5643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9" name="TextBox 178">
                      <a:extLst>
                        <a:ext uri="{FF2B5EF4-FFF2-40B4-BE49-F238E27FC236}">
                          <a16:creationId xmlns:a16="http://schemas.microsoft.com/office/drawing/2014/main" id="{15BC3FC8-DA32-E504-D587-A965010811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23910" y="2633735"/>
                      <a:ext cx="676372" cy="12581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179" name="TextBox 178">
                      <a:extLst>
                        <a:ext uri="{FF2B5EF4-FFF2-40B4-BE49-F238E27FC236}">
                          <a16:creationId xmlns:a16="http://schemas.microsoft.com/office/drawing/2014/main" id="{15BC3FC8-DA32-E504-D587-A965010811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23910" y="2633735"/>
                      <a:ext cx="676372" cy="125817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56844288-B8BE-5F1D-9D8F-48D6252E71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0194" y="1014944"/>
                      <a:ext cx="652174" cy="12581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56844288-B8BE-5F1D-9D8F-48D6252E71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70194" y="1014944"/>
                      <a:ext cx="652174" cy="125817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BD078AE2-E1C5-104E-BBA7-7B0191FF8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2815" y="409949"/>
                <a:ext cx="0" cy="1661641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1824893-7021-E865-5B46-E2CC918FA5E1}"/>
                </a:ext>
              </a:extLst>
            </p:cNvPr>
            <p:cNvSpPr txBox="1"/>
            <p:nvPr/>
          </p:nvSpPr>
          <p:spPr>
            <a:xfrm>
              <a:off x="-1294839" y="1645891"/>
              <a:ext cx="32843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/>
                <a:t>Vertical</a:t>
              </a:r>
              <a:br>
                <a:rPr lang="en-GB" sz="4800" dirty="0"/>
              </a:br>
              <a:r>
                <a:rPr lang="en-GB" sz="4800" dirty="0"/>
                <a:t>Polarization</a:t>
              </a:r>
              <a:endParaRPr lang="en-CA" sz="4800" dirty="0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8ADC356-3712-AE66-3E72-BEB522AACB11}"/>
              </a:ext>
            </a:extLst>
          </p:cNvPr>
          <p:cNvGrpSpPr/>
          <p:nvPr/>
        </p:nvGrpSpPr>
        <p:grpSpPr>
          <a:xfrm>
            <a:off x="5914751" y="-184740"/>
            <a:ext cx="5983787" cy="3566846"/>
            <a:chOff x="5914751" y="-184740"/>
            <a:chExt cx="5983787" cy="3566846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5CCD057-53B8-C1F5-E175-CD708D01C3CE}"/>
                </a:ext>
              </a:extLst>
            </p:cNvPr>
            <p:cNvGrpSpPr/>
            <p:nvPr/>
          </p:nvGrpSpPr>
          <p:grpSpPr>
            <a:xfrm>
              <a:off x="5914751" y="-184740"/>
              <a:ext cx="5983787" cy="3566846"/>
              <a:chOff x="-1294839" y="-145175"/>
              <a:chExt cx="5983787" cy="3566846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BA08F49-4E7C-A0B9-0D4C-4A830C35849C}"/>
                  </a:ext>
                </a:extLst>
              </p:cNvPr>
              <p:cNvGrpSpPr/>
              <p:nvPr/>
            </p:nvGrpSpPr>
            <p:grpSpPr>
              <a:xfrm>
                <a:off x="134405" y="-145175"/>
                <a:ext cx="3588410" cy="3341718"/>
                <a:chOff x="-346823" y="829888"/>
                <a:chExt cx="5436003" cy="5062294"/>
              </a:xfrm>
            </p:grpSpPr>
            <p:cxnSp>
              <p:nvCxnSpPr>
                <p:cNvPr id="199" name="Straight Arrow Connector 198">
                  <a:extLst>
                    <a:ext uri="{FF2B5EF4-FFF2-40B4-BE49-F238E27FC236}">
                      <a16:creationId xmlns:a16="http://schemas.microsoft.com/office/drawing/2014/main" id="{4D17EA56-7EC1-6EA7-1442-91E4275FB2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46823" y="2845187"/>
                  <a:ext cx="2723854" cy="0"/>
                </a:xfrm>
                <a:prstGeom prst="straightConnector1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148A3338-980D-C312-7F4A-B07AC17E3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089" y="1384075"/>
                  <a:ext cx="0" cy="2719024"/>
                </a:xfrm>
                <a:prstGeom prst="straightConnector1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1" name="TextBox 200">
                      <a:extLst>
                        <a:ext uri="{FF2B5EF4-FFF2-40B4-BE49-F238E27FC236}">
                          <a16:creationId xmlns:a16="http://schemas.microsoft.com/office/drawing/2014/main" id="{1F7F76E6-CA72-8730-3F50-0FD619B903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9736" y="1729206"/>
                      <a:ext cx="873141" cy="125885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01" name="TextBox 200">
                      <a:extLst>
                        <a:ext uri="{FF2B5EF4-FFF2-40B4-BE49-F238E27FC236}">
                          <a16:creationId xmlns:a16="http://schemas.microsoft.com/office/drawing/2014/main" id="{1F7F76E6-CA72-8730-3F50-0FD619B903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9736" y="1729206"/>
                      <a:ext cx="873141" cy="125885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2" name="TextBox 201">
                      <a:extLst>
                        <a:ext uri="{FF2B5EF4-FFF2-40B4-BE49-F238E27FC236}">
                          <a16:creationId xmlns:a16="http://schemas.microsoft.com/office/drawing/2014/main" id="{A3D810AF-22C6-42A1-DBB8-CA1A1C2773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652" y="829888"/>
                      <a:ext cx="681401" cy="125885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02" name="TextBox 201">
                      <a:extLst>
                        <a:ext uri="{FF2B5EF4-FFF2-40B4-BE49-F238E27FC236}">
                          <a16:creationId xmlns:a16="http://schemas.microsoft.com/office/drawing/2014/main" id="{A3D810AF-22C6-42A1-DBB8-CA1A1C2773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2652" y="829888"/>
                      <a:ext cx="681401" cy="125885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22ADDF32-76D2-7338-B660-77FCF570B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827" y="2480626"/>
                  <a:ext cx="4226882" cy="3399132"/>
                </a:xfrm>
                <a:prstGeom prst="straightConnector1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4" name="TextBox 203">
                      <a:extLst>
                        <a:ext uri="{FF2B5EF4-FFF2-40B4-BE49-F238E27FC236}">
                          <a16:creationId xmlns:a16="http://schemas.microsoft.com/office/drawing/2014/main" id="{23E1FB96-E98B-DDD3-3343-1972C1032B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9809" y="4633323"/>
                      <a:ext cx="589371" cy="125885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04" name="TextBox 203">
                      <a:extLst>
                        <a:ext uri="{FF2B5EF4-FFF2-40B4-BE49-F238E27FC236}">
                          <a16:creationId xmlns:a16="http://schemas.microsoft.com/office/drawing/2014/main" id="{23E1FB96-E98B-DDD3-3343-1972C1032B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9809" y="4633323"/>
                      <a:ext cx="589371" cy="125885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91" name="3D Model 190">
                    <a:extLst>
                      <a:ext uri="{FF2B5EF4-FFF2-40B4-BE49-F238E27FC236}">
                        <a16:creationId xmlns:a16="http://schemas.microsoft.com/office/drawing/2014/main" id="{751E1D66-3FBF-5534-7E3C-2089B506C6A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26213377"/>
                      </p:ext>
                    </p:extLst>
                  </p:nvPr>
                </p:nvGraphicFramePr>
                <p:xfrm>
                  <a:off x="206296" y="508526"/>
                  <a:ext cx="2957760" cy="2520278"/>
                </p:xfrm>
                <a:graphic>
                  <a:graphicData uri="http://schemas.microsoft.com/office/drawing/2017/model3d">
                    <am3d:model3d r:embed="rId8">
                      <am3d:spPr>
                        <a:xfrm>
                          <a:off x="0" y="0"/>
                          <a:ext cx="2957760" cy="252027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944996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191065" d="1000000"/>
                        <am3d:preTrans dx="970408" dy="-106809" dz="-922626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8600000" ay="-2400001" az="-2400001"/>
                        <am3d:postTrans dx="0" dy="0" dz="0"/>
                      </am3d:trans>
                      <am3d:raster rName="Office3DRenderer" rVer="16.0.8326">
                        <am3d:blip r:embed="rId15"/>
                      </am3d:raster>
                      <am3d:objViewport viewportSz="409901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91" name="3D Model 190">
                    <a:extLst>
                      <a:ext uri="{FF2B5EF4-FFF2-40B4-BE49-F238E27FC236}">
                        <a16:creationId xmlns:a16="http://schemas.microsoft.com/office/drawing/2014/main" id="{751E1D66-3FBF-5534-7E3C-2089B506C6A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7415886" y="468961"/>
                    <a:ext cx="2957760" cy="252027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E24593E5-A9FB-B964-3D9D-7FCF70D6A24F}"/>
                  </a:ext>
                </a:extLst>
              </p:cNvPr>
              <p:cNvGrpSpPr/>
              <p:nvPr/>
            </p:nvGrpSpPr>
            <p:grpSpPr>
              <a:xfrm>
                <a:off x="2626378" y="-71936"/>
                <a:ext cx="2062570" cy="2234479"/>
                <a:chOff x="786498" y="1014944"/>
                <a:chExt cx="3313784" cy="3589983"/>
              </a:xfrm>
            </p:grpSpPr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B6B63A57-3308-7947-3351-C5E74F465CF2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cxnSp>
              <p:nvCxnSpPr>
                <p:cNvPr id="195" name="Straight Arrow Connector 194">
                  <a:extLst>
                    <a:ext uri="{FF2B5EF4-FFF2-40B4-BE49-F238E27FC236}">
                      <a16:creationId xmlns:a16="http://schemas.microsoft.com/office/drawing/2014/main" id="{AE504402-9A4B-98C7-09F7-EF650A543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1A080365-B7AD-6B21-BFFF-90DB2E131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6B21E815-39FE-A4AC-36DB-7B1003E784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23910" y="2633735"/>
                      <a:ext cx="676372" cy="12581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6B21E815-39FE-A4AC-36DB-7B1003E784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23910" y="2633735"/>
                      <a:ext cx="676372" cy="125817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FEEE1052-CDDA-807C-15CC-841415CE9F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0194" y="1014944"/>
                      <a:ext cx="652174" cy="12581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FEEE1052-CDDA-807C-15CC-841415CE9F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70194" y="1014944"/>
                      <a:ext cx="652174" cy="125817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60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1E75930-AB83-D774-28A3-5AB2A364F0EE}"/>
                  </a:ext>
                </a:extLst>
              </p:cNvPr>
              <p:cNvSpPr txBox="1"/>
              <p:nvPr/>
            </p:nvSpPr>
            <p:spPr>
              <a:xfrm>
                <a:off x="-1294839" y="1852011"/>
                <a:ext cx="328438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Horizontal</a:t>
                </a:r>
                <a:br>
                  <a:rPr lang="en-GB" sz="4800" dirty="0"/>
                </a:br>
                <a:r>
                  <a:rPr lang="en-GB" sz="4800" dirty="0"/>
                  <a:t>Polarization</a:t>
                </a:r>
                <a:endParaRPr lang="en-CA" sz="4800" dirty="0"/>
              </a:p>
            </p:txBody>
          </p:sp>
        </p:grp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79FD5BA-2DF6-EBAE-5199-5190EB878E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616406" y="557078"/>
              <a:ext cx="0" cy="1565901"/>
            </a:xfrm>
            <a:prstGeom prst="straightConnector1">
              <a:avLst/>
            </a:prstGeom>
            <a:ln w="1143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7904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9"/>
    </mc:Choice>
    <mc:Fallback xmlns="">
      <p:transition spd="slow" advTm="17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EC18A0A8-CE5C-6827-EB93-DFB64F0C0FE0}"/>
              </a:ext>
            </a:extLst>
          </p:cNvPr>
          <p:cNvGrpSpPr/>
          <p:nvPr/>
        </p:nvGrpSpPr>
        <p:grpSpPr>
          <a:xfrm>
            <a:off x="100861" y="2043471"/>
            <a:ext cx="4972276" cy="4515543"/>
            <a:chOff x="100861" y="2043471"/>
            <a:chExt cx="4972276" cy="451554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02B3F5-CAED-B8DB-32A8-1A12A533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1" y="3977038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C7ECAD-BD28-15D2-152B-224E80A90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944" y="2232312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/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/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729B47-B9D0-7FFA-BF2A-E7012FA62AC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21" y="3541713"/>
              <a:ext cx="3752068" cy="301730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/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16198CC0-8B4E-7E6C-404B-F444BB4244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5973" y="2873740"/>
              <a:ext cx="3542206" cy="358029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542206" cy="358029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932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16198CC0-8B4E-7E6C-404B-F444BB424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5973" y="2873740"/>
                <a:ext cx="3542206" cy="3580294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0C5C330-262A-6DBD-512B-AD808292FCC1}"/>
              </a:ext>
            </a:extLst>
          </p:cNvPr>
          <p:cNvGrpSpPr/>
          <p:nvPr/>
        </p:nvGrpSpPr>
        <p:grpSpPr>
          <a:xfrm>
            <a:off x="4198179" y="459192"/>
            <a:ext cx="1649582" cy="1656990"/>
            <a:chOff x="7905008" y="1595082"/>
            <a:chExt cx="1471798" cy="147840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63A929-1890-9376-0FB2-E83DC9864CED}"/>
                </a:ext>
              </a:extLst>
            </p:cNvPr>
            <p:cNvGrpSpPr/>
            <p:nvPr/>
          </p:nvGrpSpPr>
          <p:grpSpPr>
            <a:xfrm>
              <a:off x="7907260" y="1595082"/>
              <a:ext cx="1469546" cy="1478408"/>
              <a:chOff x="786498" y="1954722"/>
              <a:chExt cx="2634312" cy="265020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D4EE199-D333-CA18-2AD0-6FE7BF38077B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01116A2-F520-03FA-D94A-B1421F4AF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D615CA4-177B-4479-D2B3-FAEDA6649E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BE7A41-1B31-0B8D-E3E6-2AA3A3B36434}"/>
                </a:ext>
              </a:extLst>
            </p:cNvPr>
            <p:cNvGrpSpPr/>
            <p:nvPr/>
          </p:nvGrpSpPr>
          <p:grpSpPr>
            <a:xfrm rot="18900000">
              <a:off x="7905008" y="2371768"/>
              <a:ext cx="1403446" cy="1"/>
              <a:chOff x="7905008" y="2371768"/>
              <a:chExt cx="1403446" cy="1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383A021-06D7-E30E-48EC-B8CC8A650A4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6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8988B0D-C561-F1F9-61A3-F96F6B6457C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5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B064C3D-B85F-CF08-FF36-8E9C63667D57}"/>
              </a:ext>
            </a:extLst>
          </p:cNvPr>
          <p:cNvSpPr txBox="1"/>
          <p:nvPr/>
        </p:nvSpPr>
        <p:spPr>
          <a:xfrm>
            <a:off x="100861" y="491241"/>
            <a:ext cx="2891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Diagonal Polarization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7C0676-CB7C-C32B-D7AF-4DB84F7219C5}"/>
              </a:ext>
            </a:extLst>
          </p:cNvPr>
          <p:cNvGrpSpPr/>
          <p:nvPr/>
        </p:nvGrpSpPr>
        <p:grpSpPr>
          <a:xfrm>
            <a:off x="6508097" y="2043471"/>
            <a:ext cx="4972276" cy="4876993"/>
            <a:chOff x="6508097" y="2043471"/>
            <a:chExt cx="4972276" cy="487699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57ADF21-30BE-9170-A961-80345A4232C9}"/>
                </a:ext>
              </a:extLst>
            </p:cNvPr>
            <p:cNvGrpSpPr/>
            <p:nvPr/>
          </p:nvGrpSpPr>
          <p:grpSpPr>
            <a:xfrm>
              <a:off x="6508097" y="2043471"/>
              <a:ext cx="4972276" cy="4515543"/>
              <a:chOff x="100861" y="2043471"/>
              <a:chExt cx="4972276" cy="4515543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496B334C-DCFE-EB23-D9B0-C4AC20226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" y="3977038"/>
                <a:ext cx="3480365" cy="0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51FC96B-4DDD-E81B-92C4-44B1C6992A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2944" y="2232312"/>
                <a:ext cx="0" cy="3246809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86F04F4-1FFF-293C-CCF3-F78BA9274A69}"/>
                      </a:ext>
                    </a:extLst>
                  </p:cNvPr>
                  <p:cNvSpPr txBox="1"/>
                  <p:nvPr/>
                </p:nvSpPr>
                <p:spPr>
                  <a:xfrm>
                    <a:off x="2940695" y="3085101"/>
                    <a:ext cx="709358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4249F9D-1AA3-A8E1-CFE1-D4B91DC36E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0695" y="3085101"/>
                    <a:ext cx="709358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70DB40-2DBC-9484-B7C0-BA711210582A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149" y="2043471"/>
                    <a:ext cx="67928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9954BF-C8D1-18F9-210A-1CBA036BA1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7149" y="2043471"/>
                    <a:ext cx="679289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43BC98B-60FB-4E15-92CF-582B97AB1B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221" y="3541713"/>
                <a:ext cx="3752068" cy="3017301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4A5153A-DF3B-6424-F8C1-D4BDEFFD0452}"/>
                      </a:ext>
                    </a:extLst>
                  </p:cNvPr>
                  <p:cNvSpPr txBox="1"/>
                  <p:nvPr/>
                </p:nvSpPr>
                <p:spPr>
                  <a:xfrm>
                    <a:off x="4440335" y="5550624"/>
                    <a:ext cx="632802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8483BD3-784F-BA0A-F2C1-8D5CEDF097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0335" y="5550624"/>
                    <a:ext cx="632802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7" name="3D Model 36">
                  <a:extLst>
                    <a:ext uri="{FF2B5EF4-FFF2-40B4-BE49-F238E27FC236}">
                      <a16:creationId xmlns:a16="http://schemas.microsoft.com/office/drawing/2014/main" id="{F454FB52-7550-8F7B-1958-1B065F7F5A9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106296" y="2396977"/>
                <a:ext cx="3494990" cy="4523487"/>
              </p:xfrm>
              <a:graphic>
                <a:graphicData uri="http://schemas.microsoft.com/office/drawing/2017/model3d">
                  <am3d:model3d r:embed="rId11">
                    <am3d:spPr>
                      <a:xfrm>
                        <a:off x="0" y="0"/>
                        <a:ext cx="3494990" cy="4523487"/>
                      </a:xfrm>
                      <a:prstGeom prst="rect">
                        <a:avLst/>
                      </a:prstGeom>
                    </am3d:spPr>
                    <am3d:camera>
                      <am3d:pos x="0" y="0" z="5536607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300000" ay="19200000" az="19200000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541866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7" name="3D Model 36">
                  <a:extLst>
                    <a:ext uri="{FF2B5EF4-FFF2-40B4-BE49-F238E27FC236}">
                      <a16:creationId xmlns:a16="http://schemas.microsoft.com/office/drawing/2014/main" id="{F454FB52-7550-8F7B-1958-1B065F7F5A9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06296" y="2396977"/>
                  <a:ext cx="3494990" cy="452348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299D0F-3994-C3D2-08C7-B4360E7B2910}"/>
              </a:ext>
            </a:extLst>
          </p:cNvPr>
          <p:cNvGrpSpPr/>
          <p:nvPr/>
        </p:nvGrpSpPr>
        <p:grpSpPr>
          <a:xfrm>
            <a:off x="9931176" y="324085"/>
            <a:ext cx="2011567" cy="2011567"/>
            <a:chOff x="9988462" y="2323398"/>
            <a:chExt cx="2011567" cy="20115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6E543A0-9CBD-7FAA-E1DF-FEC5F6950FBC}"/>
                </a:ext>
              </a:extLst>
            </p:cNvPr>
            <p:cNvGrpSpPr/>
            <p:nvPr/>
          </p:nvGrpSpPr>
          <p:grpSpPr>
            <a:xfrm>
              <a:off x="10200032" y="2458969"/>
              <a:ext cx="1647058" cy="1656990"/>
              <a:chOff x="786498" y="1954722"/>
              <a:chExt cx="2634312" cy="265020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36EC43F-CD53-8173-A1FC-A5220FA9E351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29F8598-2DA1-B4BB-5D7F-3C2D8EBC7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14177D-D01F-8994-866E-FFBF47009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959AF7A-5674-B670-3A0C-CC0CD6C78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8462" y="2323398"/>
              <a:ext cx="2011567" cy="2011567"/>
            </a:xfrm>
            <a:prstGeom prst="straightConnector1">
              <a:avLst/>
            </a:prstGeom>
            <a:ln w="1143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792E52-301F-54D3-9500-5F568224231E}"/>
                  </a:ext>
                </a:extLst>
              </p:cNvPr>
              <p:cNvSpPr txBox="1"/>
              <p:nvPr/>
            </p:nvSpPr>
            <p:spPr>
              <a:xfrm>
                <a:off x="3383497" y="309792"/>
                <a:ext cx="899465" cy="1818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10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0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792E52-301F-54D3-9500-5F5682242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497" y="309792"/>
                <a:ext cx="899465" cy="1818062"/>
              </a:xfrm>
              <a:prstGeom prst="rect">
                <a:avLst/>
              </a:prstGeom>
              <a:blipFill>
                <a:blip r:embed="rId14"/>
                <a:stretch>
                  <a:fillRect l="-135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0F385A-DB13-2A82-1971-6FC9B317E8A0}"/>
                  </a:ext>
                </a:extLst>
              </p:cNvPr>
              <p:cNvSpPr txBox="1"/>
              <p:nvPr/>
            </p:nvSpPr>
            <p:spPr>
              <a:xfrm>
                <a:off x="8343786" y="309792"/>
                <a:ext cx="1922904" cy="1818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0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CA" sz="10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0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0F385A-DB13-2A82-1971-6FC9B317E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786" y="309792"/>
                <a:ext cx="1922904" cy="18180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4523EDD-C4B9-5DB0-BD8F-A5388945D0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02480" y="1870560"/>
              <a:ext cx="6627240" cy="143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4523EDD-C4B9-5DB0-BD8F-A5388945D0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93120" y="1861200"/>
                <a:ext cx="6645960" cy="162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10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315">
        <p:fade/>
      </p:transition>
    </mc:Choice>
    <mc:Fallback xmlns="">
      <p:transition spd="med" advTm="243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B1E57C7-7E77-8E3F-BC83-DE226F7C8F5A}"/>
              </a:ext>
            </a:extLst>
          </p:cNvPr>
          <p:cNvGrpSpPr/>
          <p:nvPr/>
        </p:nvGrpSpPr>
        <p:grpSpPr>
          <a:xfrm>
            <a:off x="6779068" y="2874468"/>
            <a:ext cx="5210120" cy="3993882"/>
            <a:chOff x="6838950" y="2847911"/>
            <a:chExt cx="5252187" cy="402612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BF72176A-C297-1CDB-1EF7-E4CA3AE0A3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47266" y="2847911"/>
                <a:ext cx="3607673" cy="3658848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607673" cy="3658848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300000" ay="-2400001" az="-2400001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96078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BF72176A-C297-1CDB-1EF7-E4CA3AE0A3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80109" y="2874468"/>
                  <a:ext cx="3578778" cy="362954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3A70B-6325-39A3-0CC2-47BF326314D7}"/>
                </a:ext>
              </a:extLst>
            </p:cNvPr>
            <p:cNvSpPr/>
            <p:nvPr/>
          </p:nvSpPr>
          <p:spPr>
            <a:xfrm>
              <a:off x="6838950" y="2897845"/>
              <a:ext cx="5252187" cy="397619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0718E9-6B82-1C3B-06F8-57226B27CF14}"/>
                  </a:ext>
                </a:extLst>
              </p:cNvPr>
              <p:cNvSpPr txBox="1"/>
              <p:nvPr/>
            </p:nvSpPr>
            <p:spPr>
              <a:xfrm>
                <a:off x="7212729" y="-29353"/>
                <a:ext cx="4468332" cy="213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type m:val="skw"/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0718E9-6B82-1C3B-06F8-57226B27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29" y="-29353"/>
                <a:ext cx="4468332" cy="2137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C18A0A8-CE5C-6827-EB93-DFB64F0C0FE0}"/>
              </a:ext>
            </a:extLst>
          </p:cNvPr>
          <p:cNvGrpSpPr/>
          <p:nvPr/>
        </p:nvGrpSpPr>
        <p:grpSpPr>
          <a:xfrm>
            <a:off x="100861" y="-7559"/>
            <a:ext cx="4972276" cy="6566573"/>
            <a:chOff x="100861" y="-7559"/>
            <a:chExt cx="4972276" cy="656657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02B3F5-CAED-B8DB-32A8-1A12A533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1" y="3977038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C7ECAD-BD28-15D2-152B-224E80A90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944" y="2232312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/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/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729B47-B9D0-7FFA-BF2A-E7012FA62AC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21" y="3541713"/>
              <a:ext cx="3752068" cy="301730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/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/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CA" sz="8000" dirty="0"/>
                        <m:t> </m:t>
                      </m:r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971B45-C4E5-979A-6486-442F5BD93DEE}"/>
              </a:ext>
            </a:extLst>
          </p:cNvPr>
          <p:cNvGrpSpPr/>
          <p:nvPr/>
        </p:nvGrpSpPr>
        <p:grpSpPr>
          <a:xfrm>
            <a:off x="3061463" y="1099181"/>
            <a:ext cx="4151266" cy="1136593"/>
            <a:chOff x="3061463" y="1099181"/>
            <a:chExt cx="4151266" cy="1136593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57CFB4C-4BFC-BD75-88E1-52875BD88902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7468ED-51B1-E45F-5B2D-A5A72EBD98C1}"/>
              </a:ext>
            </a:extLst>
          </p:cNvPr>
          <p:cNvGrpSpPr/>
          <p:nvPr/>
        </p:nvGrpSpPr>
        <p:grpSpPr>
          <a:xfrm>
            <a:off x="3061463" y="33960"/>
            <a:ext cx="4151266" cy="1136593"/>
            <a:chOff x="3061463" y="1099181"/>
            <a:chExt cx="4151266" cy="1136593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1DEABA2E-0631-70AF-39B8-9C0B9E7E91CF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5512BE-02CC-6DA4-83E8-3F9E6EF1CF8F}"/>
              </a:ext>
            </a:extLst>
          </p:cNvPr>
          <p:cNvGrpSpPr/>
          <p:nvPr/>
        </p:nvGrpSpPr>
        <p:grpSpPr>
          <a:xfrm>
            <a:off x="7168225" y="2066848"/>
            <a:ext cx="4972276" cy="4439911"/>
            <a:chOff x="7212729" y="2232312"/>
            <a:chExt cx="4972276" cy="443991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F631BD-EE8C-04BC-D51B-5D702A462F72}"/>
                </a:ext>
              </a:extLst>
            </p:cNvPr>
            <p:cNvCxnSpPr>
              <a:cxnSpLocks/>
            </p:cNvCxnSpPr>
            <p:nvPr/>
          </p:nvCxnSpPr>
          <p:spPr>
            <a:xfrm>
              <a:off x="7212729" y="4165879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8D6820-FF7F-C17E-D2B4-72E20C883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812" y="2421153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/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/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5D68B2-4906-5C43-70C9-934FBB8B11A4}"/>
                </a:ext>
              </a:extLst>
            </p:cNvPr>
            <p:cNvCxnSpPr>
              <a:cxnSpLocks/>
            </p:cNvCxnSpPr>
            <p:nvPr/>
          </p:nvCxnSpPr>
          <p:spPr>
            <a:xfrm>
              <a:off x="8210586" y="3730554"/>
              <a:ext cx="3658018" cy="294166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/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BE0E311B-0A21-3F05-DA9D-B6783BB84F2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97762" y="2874468"/>
              <a:ext cx="3578778" cy="36295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8778" cy="3629542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607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BE0E311B-0A21-3F05-DA9D-B6783BB84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7762" y="2874468"/>
                <a:ext cx="3578778" cy="3629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16198CC0-8B4E-7E6C-404B-F444BB4244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5973" y="2873740"/>
              <a:ext cx="3542206" cy="35802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42206" cy="358029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4932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16198CC0-8B4E-7E6C-404B-F444BB424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5973" y="2873740"/>
                <a:ext cx="3542206" cy="3580294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726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47">
        <p:fade/>
      </p:transition>
    </mc:Choice>
    <mc:Fallback xmlns="">
      <p:transition spd="med" advTm="9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4A0BD81-E84C-5CA2-651B-A06ECECD90C7}"/>
              </a:ext>
            </a:extLst>
          </p:cNvPr>
          <p:cNvGrpSpPr/>
          <p:nvPr/>
        </p:nvGrpSpPr>
        <p:grpSpPr>
          <a:xfrm>
            <a:off x="6779068" y="2874468"/>
            <a:ext cx="5210120" cy="3993882"/>
            <a:chOff x="6838950" y="2847911"/>
            <a:chExt cx="5252187" cy="402612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37738584-0ACE-6AA0-4628-AB1DF82099B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47266" y="2847911"/>
                <a:ext cx="3607673" cy="365884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3607673" cy="3658848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300000" ay="-2400001" az="-240000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96078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37738584-0ACE-6AA0-4628-AB1DF82099B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80109" y="2874468"/>
                  <a:ext cx="3578778" cy="362954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1F9526-88B3-0873-0E2E-5E0EADAE091A}"/>
                </a:ext>
              </a:extLst>
            </p:cNvPr>
            <p:cNvSpPr/>
            <p:nvPr/>
          </p:nvSpPr>
          <p:spPr>
            <a:xfrm>
              <a:off x="6838950" y="2897845"/>
              <a:ext cx="5252187" cy="397619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18A0A8-CE5C-6827-EB93-DFB64F0C0FE0}"/>
              </a:ext>
            </a:extLst>
          </p:cNvPr>
          <p:cNvGrpSpPr/>
          <p:nvPr/>
        </p:nvGrpSpPr>
        <p:grpSpPr>
          <a:xfrm>
            <a:off x="100861" y="-7559"/>
            <a:ext cx="4972276" cy="6566573"/>
            <a:chOff x="100861" y="-7559"/>
            <a:chExt cx="4972276" cy="656657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02B3F5-CAED-B8DB-32A8-1A12A533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1" y="3977038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C7ECAD-BD28-15D2-152B-224E80A90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944" y="2232312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/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/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729B47-B9D0-7FFA-BF2A-E7012FA62AC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21" y="3541713"/>
              <a:ext cx="3752068" cy="301730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/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/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CA" sz="8000" dirty="0"/>
                        <m:t> </m:t>
                      </m:r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971B45-C4E5-979A-6486-442F5BD93DEE}"/>
              </a:ext>
            </a:extLst>
          </p:cNvPr>
          <p:cNvGrpSpPr/>
          <p:nvPr/>
        </p:nvGrpSpPr>
        <p:grpSpPr>
          <a:xfrm>
            <a:off x="3061463" y="1099181"/>
            <a:ext cx="4151266" cy="1136593"/>
            <a:chOff x="3061463" y="1099181"/>
            <a:chExt cx="4151266" cy="1136593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57CFB4C-4BFC-BD75-88E1-52875BD88902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7468ED-51B1-E45F-5B2D-A5A72EBD98C1}"/>
              </a:ext>
            </a:extLst>
          </p:cNvPr>
          <p:cNvGrpSpPr/>
          <p:nvPr/>
        </p:nvGrpSpPr>
        <p:grpSpPr>
          <a:xfrm>
            <a:off x="3061463" y="33960"/>
            <a:ext cx="4151266" cy="1136593"/>
            <a:chOff x="3061463" y="1099181"/>
            <a:chExt cx="4151266" cy="1136593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1DEABA2E-0631-70AF-39B8-9C0B9E7E91CF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5512BE-02CC-6DA4-83E8-3F9E6EF1CF8F}"/>
              </a:ext>
            </a:extLst>
          </p:cNvPr>
          <p:cNvGrpSpPr/>
          <p:nvPr/>
        </p:nvGrpSpPr>
        <p:grpSpPr>
          <a:xfrm>
            <a:off x="7168225" y="2066848"/>
            <a:ext cx="4972276" cy="4439911"/>
            <a:chOff x="7212729" y="2232312"/>
            <a:chExt cx="4972276" cy="443991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F631BD-EE8C-04BC-D51B-5D702A462F72}"/>
                </a:ext>
              </a:extLst>
            </p:cNvPr>
            <p:cNvCxnSpPr>
              <a:cxnSpLocks/>
            </p:cNvCxnSpPr>
            <p:nvPr/>
          </p:nvCxnSpPr>
          <p:spPr>
            <a:xfrm>
              <a:off x="7212729" y="4165879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8D6820-FF7F-C17E-D2B4-72E20C883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812" y="2421153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/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/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5D68B2-4906-5C43-70C9-934FBB8B11A4}"/>
                </a:ext>
              </a:extLst>
            </p:cNvPr>
            <p:cNvCxnSpPr>
              <a:cxnSpLocks/>
            </p:cNvCxnSpPr>
            <p:nvPr/>
          </p:nvCxnSpPr>
          <p:spPr>
            <a:xfrm>
              <a:off x="8210586" y="3730554"/>
              <a:ext cx="3658018" cy="294166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/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4A02C7-6A4F-6508-A18C-E12EB6224D12}"/>
                  </a:ext>
                </a:extLst>
              </p:cNvPr>
              <p:cNvSpPr txBox="1"/>
              <p:nvPr/>
            </p:nvSpPr>
            <p:spPr>
              <a:xfrm>
                <a:off x="7212729" y="-29353"/>
                <a:ext cx="4468330" cy="213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type m:val="skw"/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b="0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4A02C7-6A4F-6508-A18C-E12EB622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29" y="-29353"/>
                <a:ext cx="4468330" cy="21371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88D3371B-C480-716A-D339-8980486CAD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28796" y="2775456"/>
              <a:ext cx="3578778" cy="3629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8778" cy="3629542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607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88D3371B-C480-716A-D339-8980486CAD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8796" y="2775456"/>
                <a:ext cx="3578778" cy="3629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F1F644B6-0E7B-D5DE-2FF6-57013CBD63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912" y="2864558"/>
              <a:ext cx="3548329" cy="35986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48329" cy="3598659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4932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F1F644B6-0E7B-D5DE-2FF6-57013CBD63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2912" y="2864558"/>
                <a:ext cx="3548329" cy="3598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B4C42E6-7A90-FA68-9EFE-EC4291D3EF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26120" y="2706120"/>
              <a:ext cx="1167120" cy="694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B4C42E6-7A90-FA68-9EFE-EC4291D3EF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16760" y="2696760"/>
                <a:ext cx="1185840" cy="71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99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109">
        <p159:morph option="byObject"/>
      </p:transition>
    </mc:Choice>
    <mc:Fallback xmlns="">
      <p:transition spd="slow" advTm="11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DF50F6A-F269-91BD-D1B8-9DBC4BB4D353}"/>
              </a:ext>
            </a:extLst>
          </p:cNvPr>
          <p:cNvCxnSpPr>
            <a:cxnSpLocks/>
          </p:cNvCxnSpPr>
          <p:nvPr/>
        </p:nvCxnSpPr>
        <p:spPr>
          <a:xfrm>
            <a:off x="5545394" y="3382106"/>
            <a:ext cx="664660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F1470E3-11DC-A7C2-759B-3EE80B184218}"/>
                  </a:ext>
                </a:extLst>
              </p:cNvPr>
              <p:cNvSpPr txBox="1"/>
              <p:nvPr/>
            </p:nvSpPr>
            <p:spPr>
              <a:xfrm>
                <a:off x="1949501" y="1827531"/>
                <a:ext cx="3782130" cy="3791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1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1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1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1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14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F1470E3-11DC-A7C2-759B-3EE80B184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501" y="1827531"/>
                <a:ext cx="3782130" cy="37910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>
            <a:extLst>
              <a:ext uri="{FF2B5EF4-FFF2-40B4-BE49-F238E27FC236}">
                <a16:creationId xmlns:a16="http://schemas.microsoft.com/office/drawing/2014/main" id="{99D14D53-0258-36F6-7FBB-69183D23C4EA}"/>
              </a:ext>
            </a:extLst>
          </p:cNvPr>
          <p:cNvSpPr txBox="1"/>
          <p:nvPr/>
        </p:nvSpPr>
        <p:spPr>
          <a:xfrm>
            <a:off x="152254" y="36978"/>
            <a:ext cx="3703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Quantum Spin States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E39E29A-8E57-3BEC-7682-8BF18227E8C4}"/>
              </a:ext>
            </a:extLst>
          </p:cNvPr>
          <p:cNvGrpSpPr/>
          <p:nvPr/>
        </p:nvGrpSpPr>
        <p:grpSpPr>
          <a:xfrm>
            <a:off x="2865730" y="1060422"/>
            <a:ext cx="4881150" cy="2416440"/>
            <a:chOff x="2865730" y="984222"/>
            <a:chExt cx="4881150" cy="241644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0205AE9-6706-A3B3-AC02-4DC29B9FB977}"/>
                </a:ext>
              </a:extLst>
            </p:cNvPr>
            <p:cNvSpPr/>
            <p:nvPr/>
          </p:nvSpPr>
          <p:spPr>
            <a:xfrm>
              <a:off x="2865730" y="1772410"/>
              <a:ext cx="2011371" cy="1628252"/>
            </a:xfrm>
            <a:prstGeom prst="rect">
              <a:avLst/>
            </a:prstGeom>
            <a:noFill/>
            <a:ln w="1016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116610B8-E88D-1034-B340-0880C808FD89}"/>
                </a:ext>
              </a:extLst>
            </p:cNvPr>
            <p:cNvSpPr/>
            <p:nvPr/>
          </p:nvSpPr>
          <p:spPr>
            <a:xfrm flipH="1">
              <a:off x="4880979" y="984222"/>
              <a:ext cx="2865901" cy="1714061"/>
            </a:xfrm>
            <a:prstGeom prst="arc">
              <a:avLst>
                <a:gd name="adj1" fmla="val 16022679"/>
                <a:gd name="adj2" fmla="val 0"/>
              </a:avLst>
            </a:prstGeom>
            <a:ln w="1016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709204C-AB5F-0E64-8E1B-7D0139BD21AF}"/>
              </a:ext>
            </a:extLst>
          </p:cNvPr>
          <p:cNvGrpSpPr/>
          <p:nvPr/>
        </p:nvGrpSpPr>
        <p:grpSpPr>
          <a:xfrm>
            <a:off x="2865730" y="3975678"/>
            <a:ext cx="4876289" cy="2404727"/>
            <a:chOff x="2865730" y="3899478"/>
            <a:chExt cx="4876289" cy="240472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F5CFD65-5AFD-8791-1A0B-CA7F03A62A7A}"/>
                </a:ext>
              </a:extLst>
            </p:cNvPr>
            <p:cNvSpPr/>
            <p:nvPr/>
          </p:nvSpPr>
          <p:spPr>
            <a:xfrm>
              <a:off x="2865730" y="3899478"/>
              <a:ext cx="2011371" cy="1628252"/>
            </a:xfrm>
            <a:prstGeom prst="rect">
              <a:avLst/>
            </a:prstGeom>
            <a:noFill/>
            <a:ln w="1016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A75222FC-E5CA-D47A-4EB6-26D71BB5A18A}"/>
                </a:ext>
              </a:extLst>
            </p:cNvPr>
            <p:cNvSpPr/>
            <p:nvPr/>
          </p:nvSpPr>
          <p:spPr>
            <a:xfrm flipH="1" flipV="1">
              <a:off x="4876118" y="4590144"/>
              <a:ext cx="2865901" cy="1714061"/>
            </a:xfrm>
            <a:prstGeom prst="arc">
              <a:avLst>
                <a:gd name="adj1" fmla="val 16067075"/>
                <a:gd name="adj2" fmla="val 0"/>
              </a:avLst>
            </a:prstGeom>
            <a:ln w="1016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835161-5EB9-23FB-3A01-88835E026E43}"/>
              </a:ext>
            </a:extLst>
          </p:cNvPr>
          <p:cNvGrpSpPr/>
          <p:nvPr/>
        </p:nvGrpSpPr>
        <p:grpSpPr>
          <a:xfrm>
            <a:off x="5275654" y="430922"/>
            <a:ext cx="6556382" cy="2816016"/>
            <a:chOff x="6171890" y="413403"/>
            <a:chExt cx="5727968" cy="24602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D47D24-052F-FEBD-693C-F69300B6E473}"/>
                </a:ext>
              </a:extLst>
            </p:cNvPr>
            <p:cNvGrpSpPr/>
            <p:nvPr/>
          </p:nvGrpSpPr>
          <p:grpSpPr>
            <a:xfrm>
              <a:off x="8401407" y="413403"/>
              <a:ext cx="3498451" cy="2249264"/>
              <a:chOff x="3442414" y="-2565810"/>
              <a:chExt cx="3498451" cy="224926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2A32B2E-EB1C-AB30-C2CC-709E75098662}"/>
                  </a:ext>
                </a:extLst>
              </p:cNvPr>
              <p:cNvGrpSpPr/>
              <p:nvPr/>
            </p:nvGrpSpPr>
            <p:grpSpPr>
              <a:xfrm>
                <a:off x="3442414" y="-2343039"/>
                <a:ext cx="1918428" cy="2026493"/>
                <a:chOff x="4181895" y="1689113"/>
                <a:chExt cx="2894451" cy="3057494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12" name="3D Model 11">
                      <a:extLst>
                        <a:ext uri="{FF2B5EF4-FFF2-40B4-BE49-F238E27FC236}">
                          <a16:creationId xmlns:a16="http://schemas.microsoft.com/office/drawing/2014/main" id="{D57CD12E-CB5E-9F22-73F1-744A6DC0ADC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4181895" y="1689113"/>
                    <a:ext cx="2894451" cy="3057494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2894451" cy="3057494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6787090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9999997" d="1000000"/>
                          <am3d:preTrans dx="24942584" dy="1044079" dz="-72004385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017584" ay="-3618176" az="-10117464"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287288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12" name="3D Model 11">
                      <a:extLst>
                        <a:ext uri="{FF2B5EF4-FFF2-40B4-BE49-F238E27FC236}">
                          <a16:creationId xmlns:a16="http://schemas.microsoft.com/office/drawing/2014/main" id="{D57CD12E-CB5E-9F22-73F1-744A6DC0ADC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827617" y="685911"/>
                      <a:ext cx="2195883" cy="2319577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2063D1-7ADB-9FDD-E987-295C9D280259}"/>
                    </a:ext>
                  </a:extLst>
                </p:cNvPr>
                <p:cNvSpPr txBox="1"/>
                <p:nvPr/>
              </p:nvSpPr>
              <p:spPr>
                <a:xfrm>
                  <a:off x="5114583" y="2051327"/>
                  <a:ext cx="42030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S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2761673-E7F0-37AE-9C29-29FCC54C5463}"/>
                    </a:ext>
                  </a:extLst>
                </p:cNvPr>
                <p:cNvSpPr txBox="1"/>
                <p:nvPr/>
              </p:nvSpPr>
              <p:spPr>
                <a:xfrm>
                  <a:off x="5114583" y="3636355"/>
                  <a:ext cx="5164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N</a:t>
                  </a:r>
                </a:p>
              </p:txBody>
            </p:sp>
          </p:grp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8FD0159-497B-7A92-3A7E-60887E5B0774}"/>
                  </a:ext>
                </a:extLst>
              </p:cNvPr>
              <p:cNvSpPr/>
              <p:nvPr/>
            </p:nvSpPr>
            <p:spPr>
              <a:xfrm>
                <a:off x="4711074" y="-1961352"/>
                <a:ext cx="1384926" cy="734375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5CB2B40-F597-8332-39AB-760E6D8D907D}"/>
                      </a:ext>
                    </a:extLst>
                  </p:cNvPr>
                  <p:cNvSpPr txBox="1"/>
                  <p:nvPr/>
                </p:nvSpPr>
                <p:spPr>
                  <a:xfrm>
                    <a:off x="6135349" y="-2565810"/>
                    <a:ext cx="805516" cy="101566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5DF1EDC-6DCA-EBC2-BCC4-36FBD0191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5349" y="-2565810"/>
                    <a:ext cx="805516" cy="101566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15152"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2B0BD2-3C87-53D7-D9EE-7C8EF29C9618}"/>
                </a:ext>
              </a:extLst>
            </p:cNvPr>
            <p:cNvSpPr txBox="1"/>
            <p:nvPr/>
          </p:nvSpPr>
          <p:spPr>
            <a:xfrm>
              <a:off x="6171890" y="1179613"/>
              <a:ext cx="2209843" cy="169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Spin-Up</a:t>
              </a:r>
            </a:p>
            <a:p>
              <a:pPr algn="ctr"/>
              <a:r>
                <a:rPr lang="en-CA" sz="4000" dirty="0"/>
                <a:t>Probability Amplitude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0BCB5E-8961-CC87-C35B-DBA729F4DBDA}"/>
              </a:ext>
            </a:extLst>
          </p:cNvPr>
          <p:cNvGrpSpPr/>
          <p:nvPr/>
        </p:nvGrpSpPr>
        <p:grpSpPr>
          <a:xfrm>
            <a:off x="5274273" y="3920865"/>
            <a:ext cx="6557762" cy="2666293"/>
            <a:chOff x="6170684" y="636174"/>
            <a:chExt cx="5729174" cy="23294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65BB38-548B-139B-4296-C2438502CFDD}"/>
                </a:ext>
              </a:extLst>
            </p:cNvPr>
            <p:cNvGrpSpPr/>
            <p:nvPr/>
          </p:nvGrpSpPr>
          <p:grpSpPr>
            <a:xfrm>
              <a:off x="8401407" y="636174"/>
              <a:ext cx="3498451" cy="2329401"/>
              <a:chOff x="3442414" y="-2343039"/>
              <a:chExt cx="3498451" cy="232940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7A85754-3A01-7784-ED2B-D7A01E4AD4D4}"/>
                  </a:ext>
                </a:extLst>
              </p:cNvPr>
              <p:cNvGrpSpPr/>
              <p:nvPr/>
            </p:nvGrpSpPr>
            <p:grpSpPr>
              <a:xfrm>
                <a:off x="3442414" y="-2343039"/>
                <a:ext cx="1918428" cy="2026493"/>
                <a:chOff x="4181895" y="1689113"/>
                <a:chExt cx="2894451" cy="3057494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0" name="3D Model 39">
                      <a:extLst>
                        <a:ext uri="{FF2B5EF4-FFF2-40B4-BE49-F238E27FC236}">
                          <a16:creationId xmlns:a16="http://schemas.microsoft.com/office/drawing/2014/main" id="{AD71363E-9504-500A-14EA-DEA1C4C07F13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4181895" y="1689113"/>
                    <a:ext cx="2894451" cy="3057494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2894451" cy="3057494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6787090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9999997" d="1000000"/>
                          <am3d:preTrans dx="24942584" dy="1044079" dz="-72004385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017584" ay="-3618176" az="-10117464"/>
                          <am3d:postTrans dx="0" dy="0" dz="0"/>
                        </am3d:trans>
                        <am3d:raster rName="Office3DRenderer" rVer="16.0.8326">
                          <am3d:blip r:embed="rId6"/>
                        </am3d:raster>
                        <am3d:objViewport viewportSz="2872889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0" name="3D Model 39">
                      <a:extLst>
                        <a:ext uri="{FF2B5EF4-FFF2-40B4-BE49-F238E27FC236}">
                          <a16:creationId xmlns:a16="http://schemas.microsoft.com/office/drawing/2014/main" id="{AD71363E-9504-500A-14EA-DEA1C4C07F13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827617" y="3920865"/>
                      <a:ext cx="2195883" cy="2319577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68AB207-8690-8A3E-06D1-CD635D9D6D12}"/>
                    </a:ext>
                  </a:extLst>
                </p:cNvPr>
                <p:cNvSpPr txBox="1"/>
                <p:nvPr/>
              </p:nvSpPr>
              <p:spPr>
                <a:xfrm>
                  <a:off x="5114583" y="2051327"/>
                  <a:ext cx="42030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S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0048C33-8038-51A4-8A09-0AC9190FD959}"/>
                    </a:ext>
                  </a:extLst>
                </p:cNvPr>
                <p:cNvSpPr txBox="1"/>
                <p:nvPr/>
              </p:nvSpPr>
              <p:spPr>
                <a:xfrm>
                  <a:off x="5114583" y="3636355"/>
                  <a:ext cx="5164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N</a:t>
                  </a:r>
                </a:p>
              </p:txBody>
            </p:sp>
          </p:grp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26F4D8B-F2EC-C611-3786-8D8F6F512FD0}"/>
                  </a:ext>
                </a:extLst>
              </p:cNvPr>
              <p:cNvSpPr/>
              <p:nvPr/>
            </p:nvSpPr>
            <p:spPr>
              <a:xfrm flipV="1">
                <a:off x="4711074" y="-1222023"/>
                <a:ext cx="1384926" cy="734375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E383B0E-4A14-98BA-E227-8A032E96F00C}"/>
                      </a:ext>
                    </a:extLst>
                  </p:cNvPr>
                  <p:cNvSpPr txBox="1"/>
                  <p:nvPr/>
                </p:nvSpPr>
                <p:spPr>
                  <a:xfrm>
                    <a:off x="6135349" y="-1029301"/>
                    <a:ext cx="805516" cy="101566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1BF7D52-B115-6B87-C355-8ADA5363B5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5349" y="-1029301"/>
                    <a:ext cx="805516" cy="101566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15152"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CBFABE-C1DE-A71E-42A5-E28FF2CE20AE}"/>
                </a:ext>
              </a:extLst>
            </p:cNvPr>
            <p:cNvSpPr txBox="1"/>
            <p:nvPr/>
          </p:nvSpPr>
          <p:spPr>
            <a:xfrm>
              <a:off x="6170684" y="636174"/>
              <a:ext cx="2209843" cy="169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Spin-Down</a:t>
              </a:r>
            </a:p>
            <a:p>
              <a:pPr algn="ctr"/>
              <a:r>
                <a:rPr lang="en-CA" sz="4000" dirty="0"/>
                <a:t>Probability Amplitude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6333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02"/>
    </mc:Choice>
    <mc:Fallback xmlns="">
      <p:transition spd="slow" advTm="14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/>
              <p:nvPr/>
            </p:nvSpPr>
            <p:spPr>
              <a:xfrm>
                <a:off x="99287" y="1992583"/>
                <a:ext cx="5355803" cy="114730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" y="1992583"/>
                <a:ext cx="5355803" cy="11473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/>
              <p:nvPr/>
            </p:nvSpPr>
            <p:spPr>
              <a:xfrm>
                <a:off x="392160" y="2893004"/>
                <a:ext cx="11483880" cy="3817905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5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⟨"/>
                                        <m:endChr m:val="|"/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sSup>
                                      <m:sSupPr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CA" sz="5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5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⟩"/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540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5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60" y="2893004"/>
                <a:ext cx="11483880" cy="3817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CABB97-5D37-11D6-77E5-F84D193F5BB6}"/>
              </a:ext>
            </a:extLst>
          </p:cNvPr>
          <p:cNvCxnSpPr>
            <a:cxnSpLocks/>
          </p:cNvCxnSpPr>
          <p:nvPr/>
        </p:nvCxnSpPr>
        <p:spPr>
          <a:xfrm>
            <a:off x="0" y="186201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D4FD62-E504-4AA0-F805-4AE142265987}"/>
              </a:ext>
            </a:extLst>
          </p:cNvPr>
          <p:cNvSpPr txBox="1"/>
          <p:nvPr/>
        </p:nvSpPr>
        <p:spPr>
          <a:xfrm>
            <a:off x="48267" y="369619"/>
            <a:ext cx="39046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u="sng" dirty="0" err="1"/>
              <a:t>Born’s</a:t>
            </a:r>
            <a:r>
              <a:rPr lang="en-CA" sz="6000" u="sng" dirty="0"/>
              <a:t> Rule</a:t>
            </a:r>
            <a:r>
              <a:rPr lang="en-CA" sz="6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86FDA-EF5F-8D3C-8341-F9DAA9F726F0}"/>
                  </a:ext>
                </a:extLst>
              </p:cNvPr>
              <p:cNvSpPr txBox="1"/>
              <p:nvPr/>
            </p:nvSpPr>
            <p:spPr>
              <a:xfrm>
                <a:off x="3956382" y="-119687"/>
                <a:ext cx="8171853" cy="1956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7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7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86FDA-EF5F-8D3C-8341-F9DAA9F7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382" y="-119687"/>
                <a:ext cx="8171853" cy="195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00CEE09-DBB7-13F6-DC4F-841544C5D59C}"/>
              </a:ext>
            </a:extLst>
          </p:cNvPr>
          <p:cNvGrpSpPr/>
          <p:nvPr/>
        </p:nvGrpSpPr>
        <p:grpSpPr>
          <a:xfrm>
            <a:off x="4718270" y="2893004"/>
            <a:ext cx="6883180" cy="1831396"/>
            <a:chOff x="4718270" y="2893004"/>
            <a:chExt cx="6883180" cy="18313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19ED78-D43F-0EA9-5263-E18B8749A2AD}"/>
                </a:ext>
              </a:extLst>
            </p:cNvPr>
            <p:cNvSpPr/>
            <p:nvPr/>
          </p:nvSpPr>
          <p:spPr>
            <a:xfrm>
              <a:off x="5556470" y="2893004"/>
              <a:ext cx="6044980" cy="1831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7DBEE8-F3B1-F8E4-AA11-1725B5B2B1FA}"/>
                </a:ext>
              </a:extLst>
            </p:cNvPr>
            <p:cNvSpPr/>
            <p:nvPr/>
          </p:nvSpPr>
          <p:spPr>
            <a:xfrm>
              <a:off x="4718270" y="3330443"/>
              <a:ext cx="996730" cy="802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25C5264-FE32-99A4-1898-E21E39AE089E}"/>
              </a:ext>
            </a:extLst>
          </p:cNvPr>
          <p:cNvSpPr/>
          <p:nvPr/>
        </p:nvSpPr>
        <p:spPr>
          <a:xfrm>
            <a:off x="7823420" y="4839686"/>
            <a:ext cx="3778030" cy="1831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FFA7950-F455-26B3-A533-FFFA780B9F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7840" y="167040"/>
              <a:ext cx="10540080" cy="6544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FFA7950-F455-26B3-A533-FFFA780B9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8480" y="157680"/>
                <a:ext cx="10558800" cy="6563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9120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45"/>
    </mc:Choice>
    <mc:Fallback xmlns="">
      <p:transition spd="slow" advTm="38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uiExpand="1" build="p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767FE68-0253-E81F-3646-5983B8ED42CE}"/>
              </a:ext>
            </a:extLst>
          </p:cNvPr>
          <p:cNvGrpSpPr/>
          <p:nvPr/>
        </p:nvGrpSpPr>
        <p:grpSpPr>
          <a:xfrm>
            <a:off x="200561" y="3752851"/>
            <a:ext cx="9606988" cy="3046090"/>
            <a:chOff x="200561" y="3752851"/>
            <a:chExt cx="9606988" cy="30460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81ED79-96D0-A8EA-BA45-D16C8AE899F5}"/>
                    </a:ext>
                  </a:extLst>
                </p:cNvPr>
                <p:cNvSpPr txBox="1"/>
                <p:nvPr/>
              </p:nvSpPr>
              <p:spPr>
                <a:xfrm>
                  <a:off x="7026249" y="3752851"/>
                  <a:ext cx="2781300" cy="30460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1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115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CA" sz="115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15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115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115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15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115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115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81ED79-96D0-A8EA-BA45-D16C8AE89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6249" y="3752851"/>
                  <a:ext cx="2781300" cy="30460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2940FC-0FAB-80CD-51A2-00D5EC28B644}"/>
                </a:ext>
              </a:extLst>
            </p:cNvPr>
            <p:cNvSpPr txBox="1"/>
            <p:nvPr/>
          </p:nvSpPr>
          <p:spPr>
            <a:xfrm>
              <a:off x="200561" y="4306400"/>
              <a:ext cx="37039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Quantum Spin States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B55FE1-B979-8118-C0F2-8E05A89C3A57}"/>
              </a:ext>
            </a:extLst>
          </p:cNvPr>
          <p:cNvGrpSpPr/>
          <p:nvPr/>
        </p:nvGrpSpPr>
        <p:grpSpPr>
          <a:xfrm>
            <a:off x="156096" y="152715"/>
            <a:ext cx="10727855" cy="2558008"/>
            <a:chOff x="156096" y="152715"/>
            <a:chExt cx="10727855" cy="25580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7E0FF1-20A7-42E7-B844-7AD25C44658A}"/>
                    </a:ext>
                  </a:extLst>
                </p:cNvPr>
                <p:cNvSpPr txBox="1"/>
                <p:nvPr/>
              </p:nvSpPr>
              <p:spPr>
                <a:xfrm>
                  <a:off x="6743700" y="152715"/>
                  <a:ext cx="4140251" cy="25580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72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CA" sz="7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GB" sz="7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GB" sz="72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72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CA" sz="7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CA" sz="7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GB" sz="7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GB" sz="72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72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CA" sz="7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7E0FF1-20A7-42E7-B844-7AD25C446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700" y="152715"/>
                  <a:ext cx="4140251" cy="25580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417A3-3254-342E-8347-A2A7BD0DDF20}"/>
                </a:ext>
              </a:extLst>
            </p:cNvPr>
            <p:cNvSpPr txBox="1"/>
            <p:nvPr/>
          </p:nvSpPr>
          <p:spPr>
            <a:xfrm>
              <a:off x="156096" y="554556"/>
              <a:ext cx="38697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5400" dirty="0"/>
                <a:t>Light Wave Polarizations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BD6459-7472-8F9A-8D28-05B0496BE6A1}"/>
              </a:ext>
            </a:extLst>
          </p:cNvPr>
          <p:cNvCxnSpPr>
            <a:cxnSpLocks/>
          </p:cNvCxnSpPr>
          <p:nvPr/>
        </p:nvCxnSpPr>
        <p:spPr>
          <a:xfrm>
            <a:off x="0" y="34099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544D82-204F-6C08-96A8-2EB265DD6F1A}"/>
                  </a:ext>
                </a:extLst>
              </p:cNvPr>
              <p:cNvSpPr txBox="1"/>
              <p:nvPr/>
            </p:nvSpPr>
            <p:spPr>
              <a:xfrm>
                <a:off x="4673574" y="815742"/>
                <a:ext cx="2352675" cy="137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CA" sz="8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544D82-204F-6C08-96A8-2EB265DD6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574" y="815742"/>
                <a:ext cx="2352675" cy="13776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14D85-7326-956F-7643-05595887EB63}"/>
                  </a:ext>
                </a:extLst>
              </p:cNvPr>
              <p:cNvSpPr txBox="1"/>
              <p:nvPr/>
            </p:nvSpPr>
            <p:spPr>
              <a:xfrm>
                <a:off x="4673574" y="4737829"/>
                <a:ext cx="2352675" cy="137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CA" sz="8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14D85-7326-956F-7643-05595887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574" y="4737829"/>
                <a:ext cx="2352675" cy="13776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ADDD39E-66E1-51CC-373A-005EE48DEECF}"/>
              </a:ext>
            </a:extLst>
          </p:cNvPr>
          <p:cNvGrpSpPr/>
          <p:nvPr/>
        </p:nvGrpSpPr>
        <p:grpSpPr>
          <a:xfrm>
            <a:off x="3545565" y="2120171"/>
            <a:ext cx="2859373" cy="2617658"/>
            <a:chOff x="3545565" y="2120171"/>
            <a:chExt cx="2859373" cy="26176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47FEB2-F025-2593-AD1C-D37890005BBD}"/>
                </a:ext>
              </a:extLst>
            </p:cNvPr>
            <p:cNvSpPr txBox="1"/>
            <p:nvPr/>
          </p:nvSpPr>
          <p:spPr>
            <a:xfrm>
              <a:off x="3545565" y="2710723"/>
              <a:ext cx="2859373" cy="132343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B449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sz="8000" dirty="0">
                  <a:solidFill>
                    <a:srgbClr val="B44900"/>
                  </a:solidFill>
                </a:rPr>
                <a:t>Ignore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5DBCF5-CE34-8A7E-5F66-E7181272985D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4975252" y="2120171"/>
              <a:ext cx="473049" cy="590552"/>
            </a:xfrm>
            <a:prstGeom prst="straightConnector1">
              <a:avLst/>
            </a:prstGeom>
            <a:ln w="76200">
              <a:solidFill>
                <a:srgbClr val="B44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F6DFCC-E13F-CF7E-200C-31210DC4260F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4975252" y="4034162"/>
              <a:ext cx="420661" cy="703667"/>
            </a:xfrm>
            <a:prstGeom prst="straightConnector1">
              <a:avLst/>
            </a:prstGeom>
            <a:ln w="76200">
              <a:solidFill>
                <a:srgbClr val="B44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511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2"/>
    </mc:Choice>
    <mc:Fallback xmlns="">
      <p:transition spd="slow" advTm="12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25F191-730C-50AA-CF46-398B1B810B81}"/>
                  </a:ext>
                </a:extLst>
              </p:cNvPr>
              <p:cNvSpPr txBox="1"/>
              <p:nvPr/>
            </p:nvSpPr>
            <p:spPr>
              <a:xfrm>
                <a:off x="2816199" y="1181101"/>
                <a:ext cx="2781300" cy="4030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15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115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15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115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115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15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115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25F191-730C-50AA-CF46-398B1B810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199" y="1181101"/>
                <a:ext cx="2781300" cy="4030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3B2CC7-B00F-6AF5-1F89-F0A3ECA6CD58}"/>
                  </a:ext>
                </a:extLst>
              </p:cNvPr>
              <p:cNvSpPr txBox="1"/>
              <p:nvPr/>
            </p:nvSpPr>
            <p:spPr>
              <a:xfrm>
                <a:off x="5826098" y="1181101"/>
                <a:ext cx="5813451" cy="4100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11500" b="0" i="1" smtClean="0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begChr m:val="["/>
                        <m:endChr m:val="]"/>
                        <m:ctrlPr>
                          <a:rPr lang="en-GB" sz="1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15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11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f>
                              <m:fPr>
                                <m:type m:val="skw"/>
                                <m:ctrlPr>
                                  <a:rPr lang="en-CA" sz="11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CA" sz="11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1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115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CA" sz="115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15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115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CA" sz="115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3B2CC7-B00F-6AF5-1F89-F0A3ECA6C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098" y="1181101"/>
                <a:ext cx="5813451" cy="41000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E1B4F9-B097-C0B2-2B30-4E7754E4D4E7}"/>
                  </a:ext>
                </a:extLst>
              </p:cNvPr>
              <p:cNvSpPr txBox="1"/>
              <p:nvPr/>
            </p:nvSpPr>
            <p:spPr>
              <a:xfrm>
                <a:off x="1082650" y="1341689"/>
                <a:ext cx="2003450" cy="3709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15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CA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CA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E1B4F9-B097-C0B2-2B30-4E7754E4D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50" y="1341689"/>
                <a:ext cx="2003450" cy="3709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BABEE46-E0CD-1D10-EA48-9600C4538A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23360" y="2527560"/>
              <a:ext cx="3143520" cy="2900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BABEE46-E0CD-1D10-EA48-9600C4538A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4000" y="2518200"/>
                <a:ext cx="3162240" cy="291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3873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0"/>
    </mc:Choice>
    <mc:Fallback xmlns="">
      <p:transition spd="slow" advTm="16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2753A0-29A9-B83F-F361-35C85182A0FD}"/>
                  </a:ext>
                </a:extLst>
              </p:cNvPr>
              <p:cNvSpPr txBox="1"/>
              <p:nvPr/>
            </p:nvSpPr>
            <p:spPr>
              <a:xfrm>
                <a:off x="1548623" y="4982224"/>
                <a:ext cx="7974619" cy="1823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CA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2753A0-29A9-B83F-F361-35C85182A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623" y="4982224"/>
                <a:ext cx="7974619" cy="18235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7BB98A-E1BA-F3F3-A148-4B834AFFDDB4}"/>
                  </a:ext>
                </a:extLst>
              </p:cNvPr>
              <p:cNvSpPr txBox="1"/>
              <p:nvPr/>
            </p:nvSpPr>
            <p:spPr>
              <a:xfrm>
                <a:off x="0" y="1303915"/>
                <a:ext cx="4179556" cy="21470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6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</m:e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6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</m:e>
                          </m:eqArr>
                        </m:e>
                      </m:d>
                    </m:oMath>
                  </m:oMathPara>
                </a14:m>
                <a:endParaRPr lang="en-CA" sz="6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7BB98A-E1BA-F3F3-A148-4B834AFF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3915"/>
                <a:ext cx="4179556" cy="2147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21DA6B-DE70-4F3B-BA1E-FFB7B5E86462}"/>
                  </a:ext>
                </a:extLst>
              </p:cNvPr>
              <p:cNvSpPr txBox="1"/>
              <p:nvPr/>
            </p:nvSpPr>
            <p:spPr>
              <a:xfrm>
                <a:off x="4124774" y="1303916"/>
                <a:ext cx="4324825" cy="21470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6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6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</m:e>
                          </m:eqArr>
                        </m:e>
                      </m:d>
                    </m:oMath>
                  </m:oMathPara>
                </a14:m>
                <a:endParaRPr lang="en-CA" sz="6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21DA6B-DE70-4F3B-BA1E-FFB7B5E86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774" y="1303916"/>
                <a:ext cx="4324825" cy="2147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B6E90E-5236-0E03-E37B-F833551F90FA}"/>
                  </a:ext>
                </a:extLst>
              </p:cNvPr>
              <p:cNvSpPr txBox="1"/>
              <p:nvPr/>
            </p:nvSpPr>
            <p:spPr>
              <a:xfrm>
                <a:off x="8435311" y="1303916"/>
                <a:ext cx="3687619" cy="21470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6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6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rad>
                            </m:e>
                          </m:eqArr>
                        </m:e>
                      </m:d>
                    </m:oMath>
                  </m:oMathPara>
                </a14:m>
                <a:endParaRPr lang="en-CA" sz="6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B6E90E-5236-0E03-E37B-F833551F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311" y="1303916"/>
                <a:ext cx="3687619" cy="2147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5699498-17D5-9DF0-2D00-0809A4856803}"/>
              </a:ext>
            </a:extLst>
          </p:cNvPr>
          <p:cNvGrpSpPr/>
          <p:nvPr/>
        </p:nvGrpSpPr>
        <p:grpSpPr>
          <a:xfrm>
            <a:off x="2438683" y="3407755"/>
            <a:ext cx="7650146" cy="1773845"/>
            <a:chOff x="2438683" y="3407755"/>
            <a:chExt cx="7650146" cy="177384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B2ECCF-F2FB-8B03-313E-24F4F7395982}"/>
                </a:ext>
              </a:extLst>
            </p:cNvPr>
            <p:cNvCxnSpPr>
              <a:cxnSpLocks/>
            </p:cNvCxnSpPr>
            <p:nvPr/>
          </p:nvCxnSpPr>
          <p:spPr>
            <a:xfrm>
              <a:off x="6316825" y="3407755"/>
              <a:ext cx="0" cy="1773845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25E5048-FE76-7463-DBBB-415D290AF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5134" y="3566392"/>
              <a:ext cx="1763695" cy="157356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6BCF25-3ADF-99A2-C410-811E8FC39DB2}"/>
                </a:ext>
              </a:extLst>
            </p:cNvPr>
            <p:cNvCxnSpPr>
              <a:cxnSpLocks/>
            </p:cNvCxnSpPr>
            <p:nvPr/>
          </p:nvCxnSpPr>
          <p:spPr>
            <a:xfrm>
              <a:off x="2438683" y="3566392"/>
              <a:ext cx="1740873" cy="1553199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198F45-51AA-E7DB-C5CC-66DAD2D250DB}"/>
                </a:ext>
              </a:extLst>
            </p:cNvPr>
            <p:cNvSpPr txBox="1"/>
            <p:nvPr/>
          </p:nvSpPr>
          <p:spPr>
            <a:xfrm>
              <a:off x="3223530" y="3707699"/>
              <a:ext cx="6091608" cy="10156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b="0" dirty="0"/>
                <a:t>Same Vector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D19424-8D7F-3EC4-9C6D-52E64E0323A7}"/>
              </a:ext>
            </a:extLst>
          </p:cNvPr>
          <p:cNvGrpSpPr/>
          <p:nvPr/>
        </p:nvGrpSpPr>
        <p:grpSpPr>
          <a:xfrm>
            <a:off x="3348388" y="-72470"/>
            <a:ext cx="5966752" cy="1454097"/>
            <a:chOff x="3348388" y="-101967"/>
            <a:chExt cx="5966752" cy="14540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31F8B9-1D49-48BD-4BE8-128F5E51CAFD}"/>
                </a:ext>
              </a:extLst>
            </p:cNvPr>
            <p:cNvSpPr txBox="1"/>
            <p:nvPr/>
          </p:nvSpPr>
          <p:spPr>
            <a:xfrm>
              <a:off x="3350341" y="-101967"/>
              <a:ext cx="5701483" cy="101566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b="0" dirty="0"/>
                <a:t>Different Spinors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53CB4AA-C484-0ED7-EA66-F409D487205B}"/>
                </a:ext>
              </a:extLst>
            </p:cNvPr>
            <p:cNvCxnSpPr>
              <a:cxnSpLocks/>
            </p:cNvCxnSpPr>
            <p:nvPr/>
          </p:nvCxnSpPr>
          <p:spPr>
            <a:xfrm>
              <a:off x="6316825" y="745229"/>
              <a:ext cx="0" cy="60690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D1C3A6-A926-CF2E-9490-A8E3CA375188}"/>
                </a:ext>
              </a:extLst>
            </p:cNvPr>
            <p:cNvCxnSpPr>
              <a:cxnSpLocks/>
            </p:cNvCxnSpPr>
            <p:nvPr/>
          </p:nvCxnSpPr>
          <p:spPr>
            <a:xfrm>
              <a:off x="8606393" y="719789"/>
              <a:ext cx="708747" cy="63234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6F41FE-043E-AC9C-D58F-A328668E84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8388" y="705454"/>
              <a:ext cx="724814" cy="6466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23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5"/>
    </mc:Choice>
    <mc:Fallback xmlns="">
      <p:transition spd="slow" advTm="17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7">
                <a:extLst>
                  <a:ext uri="{FF2B5EF4-FFF2-40B4-BE49-F238E27FC236}">
                    <a16:creationId xmlns:a16="http://schemas.microsoft.com/office/drawing/2014/main" id="{EE210B65-23EC-B87B-44E2-E831309090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577078"/>
                  </p:ext>
                </p:extLst>
              </p:nvPr>
            </p:nvGraphicFramePr>
            <p:xfrm>
              <a:off x="117985" y="298030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7">
                <a:extLst>
                  <a:ext uri="{FF2B5EF4-FFF2-40B4-BE49-F238E27FC236}">
                    <a16:creationId xmlns:a16="http://schemas.microsoft.com/office/drawing/2014/main" id="{EE210B65-23EC-B87B-44E2-E831309090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577078"/>
                  </p:ext>
                </p:extLst>
              </p:nvPr>
            </p:nvGraphicFramePr>
            <p:xfrm>
              <a:off x="117985" y="298030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CCC63-B7AB-1444-9046-183960BBE2EC}"/>
                  </a:ext>
                </a:extLst>
              </p:cNvPr>
              <p:cNvSpPr txBox="1"/>
              <p:nvPr/>
            </p:nvSpPr>
            <p:spPr>
              <a:xfrm>
                <a:off x="206479" y="1624418"/>
                <a:ext cx="11833122" cy="383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8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CA" sz="8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8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CA" sz="8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8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sSub>
                      <m:sSubPr>
                        <m:ctrlPr>
                          <a:rPr lang="en-CA" sz="8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7200" i="1" dirty="0">
                    <a:latin typeface="Cambria Math" panose="02040503050406030204" pitchFamily="18" charset="0"/>
                  </a:rPr>
                  <a:t> </a:t>
                </a:r>
                <a:endParaRPr lang="en-GB" sz="8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5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CCC63-B7AB-1444-9046-183960BBE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9" y="1624418"/>
                <a:ext cx="11833122" cy="3839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55DFC1B-E6DA-F578-DA08-F9B4FC044514}"/>
              </a:ext>
            </a:extLst>
          </p:cNvPr>
          <p:cNvSpPr txBox="1"/>
          <p:nvPr/>
        </p:nvSpPr>
        <p:spPr>
          <a:xfrm>
            <a:off x="4528382" y="5463674"/>
            <a:ext cx="4719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/>
              <a:t>Pauli Vector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3420BE-1EC1-35CC-4D63-204A8094AF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50640" y="1542960"/>
              <a:ext cx="7946280" cy="527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3420BE-1EC1-35CC-4D63-204A8094A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1280" y="1533600"/>
                <a:ext cx="7965000" cy="546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8228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65"/>
    </mc:Choice>
    <mc:Fallback xmlns="">
      <p:transition spd="slow" advTm="22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/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6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GB" sz="6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2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/>
              <p:nvPr/>
            </p:nvSpPr>
            <p:spPr>
              <a:xfrm>
                <a:off x="515490" y="608494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0" y="608494"/>
                <a:ext cx="237718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/>
              <p:nvPr/>
            </p:nvSpPr>
            <p:spPr>
              <a:xfrm>
                <a:off x="9049771" y="608494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71" y="608494"/>
                <a:ext cx="237718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0665FDC-D160-EEF4-21BB-EEA6D15E5387}"/>
              </a:ext>
            </a:extLst>
          </p:cNvPr>
          <p:cNvGrpSpPr/>
          <p:nvPr/>
        </p:nvGrpSpPr>
        <p:grpSpPr>
          <a:xfrm>
            <a:off x="515490" y="3108191"/>
            <a:ext cx="11161020" cy="3308502"/>
            <a:chOff x="515490" y="3108191"/>
            <a:chExt cx="11161020" cy="33085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DD29536-0238-A892-CDFC-1D240F29190D}"/>
                    </a:ext>
                  </a:extLst>
                </p:cNvPr>
                <p:cNvSpPr txBox="1"/>
                <p:nvPr/>
              </p:nvSpPr>
              <p:spPr>
                <a:xfrm>
                  <a:off x="6734670" y="3363267"/>
                  <a:ext cx="4941840" cy="288623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  <a:p>
                  <a:pPr marL="857250" indent="-8572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CA" sz="6000" dirty="0"/>
                </a:p>
                <a:p>
                  <a:pPr marL="857250" indent="-8572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unc>
                        <m:func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DD29536-0238-A892-CDFC-1D240F291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4670" y="3363267"/>
                  <a:ext cx="4941840" cy="28862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671CC16-6895-EC3D-3B7D-C39CE6C73461}"/>
                    </a:ext>
                  </a:extLst>
                </p:cNvPr>
                <p:cNvSpPr txBox="1"/>
                <p:nvPr/>
              </p:nvSpPr>
              <p:spPr>
                <a:xfrm>
                  <a:off x="515490" y="3108191"/>
                  <a:ext cx="5914807" cy="22197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7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7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e>
                                  <m:r>
                                    <a:rPr lang="en-GB" sz="7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7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72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GB" sz="7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GB" sz="72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7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72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GB" sz="7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671CC16-6895-EC3D-3B7D-C39CE6C734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490" y="3108191"/>
                  <a:ext cx="5914807" cy="22197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85B719-C2BB-8CAD-4D56-626B96D61C68}"/>
                    </a:ext>
                  </a:extLst>
                </p:cNvPr>
                <p:cNvSpPr txBox="1"/>
                <p:nvPr/>
              </p:nvSpPr>
              <p:spPr>
                <a:xfrm>
                  <a:off x="687127" y="5401030"/>
                  <a:ext cx="518315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  <m:sup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85B719-C2BB-8CAD-4D56-626B96D61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27" y="5401030"/>
                  <a:ext cx="5183159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0584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45">
        <p:fade/>
      </p:transition>
    </mc:Choice>
    <mc:Fallback xmlns="">
      <p:transition spd="med" advTm="119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ow: Down 28">
            <a:extLst>
              <a:ext uri="{FF2B5EF4-FFF2-40B4-BE49-F238E27FC236}">
                <a16:creationId xmlns:a16="http://schemas.microsoft.com/office/drawing/2014/main" id="{6B675CE4-7A9B-3720-618B-592B77E266FB}"/>
              </a:ext>
            </a:extLst>
          </p:cNvPr>
          <p:cNvSpPr/>
          <p:nvPr/>
        </p:nvSpPr>
        <p:spPr>
          <a:xfrm>
            <a:off x="3855035" y="2330245"/>
            <a:ext cx="1409246" cy="18990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/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6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GB" sz="6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2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/>
              <p:nvPr/>
            </p:nvSpPr>
            <p:spPr>
              <a:xfrm>
                <a:off x="515490" y="608494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0" y="608494"/>
                <a:ext cx="237718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/>
              <p:nvPr/>
            </p:nvSpPr>
            <p:spPr>
              <a:xfrm>
                <a:off x="9049771" y="608494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71" y="608494"/>
                <a:ext cx="237718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B0193A4-F232-95E4-E8CD-68BFB25203D4}"/>
              </a:ext>
            </a:extLst>
          </p:cNvPr>
          <p:cNvGrpSpPr/>
          <p:nvPr/>
        </p:nvGrpSpPr>
        <p:grpSpPr>
          <a:xfrm>
            <a:off x="30418" y="4229341"/>
            <a:ext cx="12102588" cy="2345001"/>
            <a:chOff x="30418" y="4229341"/>
            <a:chExt cx="12102588" cy="2345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0D2C6B3-3C59-583A-B2E7-D424E0D012A3}"/>
                    </a:ext>
                  </a:extLst>
                </p:cNvPr>
                <p:cNvSpPr txBox="1"/>
                <p:nvPr/>
              </p:nvSpPr>
              <p:spPr>
                <a:xfrm>
                  <a:off x="30418" y="4229341"/>
                  <a:ext cx="12102588" cy="2345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6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6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6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6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6200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0D2C6B3-3C59-583A-B2E7-D424E0D01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18" y="4229341"/>
                  <a:ext cx="12102588" cy="23450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22E0494-1C39-FA34-627C-24F84384299C}"/>
                    </a:ext>
                  </a:extLst>
                </p:cNvPr>
                <p:cNvSpPr txBox="1"/>
                <p:nvPr/>
              </p:nvSpPr>
              <p:spPr>
                <a:xfrm>
                  <a:off x="368008" y="4926323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22E0494-1C39-FA34-627C-24F843842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08" y="4926323"/>
                  <a:ext cx="2377189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F06F9D-6895-E97A-2B70-44E5F07D6A72}"/>
                    </a:ext>
                  </a:extLst>
                </p:cNvPr>
                <p:cNvSpPr txBox="1"/>
                <p:nvPr/>
              </p:nvSpPr>
              <p:spPr>
                <a:xfrm>
                  <a:off x="9094020" y="4926323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F06F9D-6895-E97A-2B70-44E5F07D6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4020" y="4926323"/>
                  <a:ext cx="2377189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820CF3-E9AB-B4D7-D181-74E047AA98C1}"/>
              </a:ext>
            </a:extLst>
          </p:cNvPr>
          <p:cNvGrpSpPr/>
          <p:nvPr/>
        </p:nvGrpSpPr>
        <p:grpSpPr>
          <a:xfrm>
            <a:off x="121775" y="3156155"/>
            <a:ext cx="4426885" cy="3454195"/>
            <a:chOff x="121775" y="4978015"/>
            <a:chExt cx="4426885" cy="34541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C81CD2-855A-89A5-15E7-CFB8686F54C1}"/>
                </a:ext>
              </a:extLst>
            </p:cNvPr>
            <p:cNvSpPr/>
            <p:nvPr/>
          </p:nvSpPr>
          <p:spPr>
            <a:xfrm>
              <a:off x="121775" y="4978015"/>
              <a:ext cx="4426885" cy="345419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A3EFA2-D3B2-5E43-B262-CC43E979E568}"/>
                </a:ext>
              </a:extLst>
            </p:cNvPr>
            <p:cNvGrpSpPr/>
            <p:nvPr/>
          </p:nvGrpSpPr>
          <p:grpSpPr>
            <a:xfrm>
              <a:off x="837396" y="5102179"/>
              <a:ext cx="2762249" cy="1290506"/>
              <a:chOff x="837396" y="5102179"/>
              <a:chExt cx="2762249" cy="129050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BBC53E-0499-4525-9A9A-203DA319EBFA}"/>
                  </a:ext>
                </a:extLst>
              </p:cNvPr>
              <p:cNvSpPr txBox="1"/>
              <p:nvPr/>
            </p:nvSpPr>
            <p:spPr>
              <a:xfrm>
                <a:off x="837396" y="5102179"/>
                <a:ext cx="2762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C00000"/>
                    </a:solidFill>
                  </a:rPr>
                  <a:t>half rotation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1C33A33-F054-ADF9-FB0F-47EB97336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63917" y="5762368"/>
                <a:ext cx="351969" cy="63031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8B6F57-A7C2-072C-BE88-BA6CBBB3A066}"/>
              </a:ext>
            </a:extLst>
          </p:cNvPr>
          <p:cNvGrpSpPr/>
          <p:nvPr/>
        </p:nvGrpSpPr>
        <p:grpSpPr>
          <a:xfrm>
            <a:off x="4581024" y="3156155"/>
            <a:ext cx="7551982" cy="3454195"/>
            <a:chOff x="4581024" y="4978015"/>
            <a:chExt cx="7551982" cy="34541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C3DC5-26F6-3B46-34CA-080792C7C7DD}"/>
                </a:ext>
              </a:extLst>
            </p:cNvPr>
            <p:cNvSpPr/>
            <p:nvPr/>
          </p:nvSpPr>
          <p:spPr>
            <a:xfrm>
              <a:off x="4581024" y="4978015"/>
              <a:ext cx="7551982" cy="3454195"/>
            </a:xfrm>
            <a:prstGeom prst="rect">
              <a:avLst/>
            </a:prstGeom>
            <a:noFill/>
            <a:ln w="762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084EC2-EDC1-B027-D013-46D7D3CAED4F}"/>
                </a:ext>
              </a:extLst>
            </p:cNvPr>
            <p:cNvGrpSpPr/>
            <p:nvPr/>
          </p:nvGrpSpPr>
          <p:grpSpPr>
            <a:xfrm>
              <a:off x="7816131" y="5160665"/>
              <a:ext cx="2762249" cy="1289649"/>
              <a:chOff x="381642" y="5160665"/>
              <a:chExt cx="2762249" cy="128964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2515D-AE3E-4B63-5B09-289075F796D3}"/>
                  </a:ext>
                </a:extLst>
              </p:cNvPr>
              <p:cNvSpPr txBox="1"/>
              <p:nvPr/>
            </p:nvSpPr>
            <p:spPr>
              <a:xfrm>
                <a:off x="381642" y="5160665"/>
                <a:ext cx="2762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chemeClr val="accent2">
                        <a:lumMod val="75000"/>
                      </a:schemeClr>
                    </a:solidFill>
                  </a:rPr>
                  <a:t>half rotation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F444B08-E5F2-C5ED-1AA6-74CFF1861C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4722" y="5779087"/>
                <a:ext cx="441292" cy="671227"/>
              </a:xfrm>
              <a:prstGeom prst="straightConnector1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894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645">
        <p:fade/>
      </p:transition>
    </mc:Choice>
    <mc:Fallback xmlns="">
      <p:transition spd="med" advTm="206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37FDF2-B38C-F41A-CB0F-29437A3F73F4}"/>
              </a:ext>
            </a:extLst>
          </p:cNvPr>
          <p:cNvGrpSpPr/>
          <p:nvPr/>
        </p:nvGrpSpPr>
        <p:grpSpPr>
          <a:xfrm>
            <a:off x="2453285" y="2862068"/>
            <a:ext cx="3804666" cy="4107041"/>
            <a:chOff x="6304508" y="1182324"/>
            <a:chExt cx="5506979" cy="594464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BF50D89-FECB-6DC0-325C-211147E26948}"/>
                </a:ext>
              </a:extLst>
            </p:cNvPr>
            <p:cNvGrpSpPr/>
            <p:nvPr/>
          </p:nvGrpSpPr>
          <p:grpSpPr>
            <a:xfrm>
              <a:off x="6825827" y="1182324"/>
              <a:ext cx="4452198" cy="5944644"/>
              <a:chOff x="6737475" y="1182324"/>
              <a:chExt cx="4452198" cy="594464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465240-5B0F-B547-F320-7889E7E23A93}"/>
                  </a:ext>
                </a:extLst>
              </p:cNvPr>
              <p:cNvSpPr/>
              <p:nvPr/>
            </p:nvSpPr>
            <p:spPr>
              <a:xfrm>
                <a:off x="6737475" y="1841188"/>
                <a:ext cx="4440055" cy="444005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31F976-8D78-ACD6-CD97-581E907A3CF1}"/>
                  </a:ext>
                </a:extLst>
              </p:cNvPr>
              <p:cNvSpPr/>
              <p:nvPr/>
            </p:nvSpPr>
            <p:spPr>
              <a:xfrm>
                <a:off x="6749618" y="3112281"/>
                <a:ext cx="4440055" cy="189787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13E8D937-872E-972A-DF92-1945CC632389}"/>
                  </a:ext>
                </a:extLst>
              </p:cNvPr>
              <p:cNvSpPr/>
              <p:nvPr/>
            </p:nvSpPr>
            <p:spPr>
              <a:xfrm>
                <a:off x="8255947" y="1818077"/>
                <a:ext cx="1395057" cy="4505511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31494CE-7CD6-54BB-3B95-466CBBBCEA72}"/>
                  </a:ext>
                </a:extLst>
              </p:cNvPr>
              <p:cNvSpPr/>
              <p:nvPr/>
            </p:nvSpPr>
            <p:spPr>
              <a:xfrm rot="10800000">
                <a:off x="8271310" y="1821910"/>
                <a:ext cx="1395057" cy="4505511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4A72A1-8EB5-285E-3637-8FFF1AAB6619}"/>
                      </a:ext>
                    </a:extLst>
                  </p:cNvPr>
                  <p:cNvSpPr txBox="1"/>
                  <p:nvPr/>
                </p:nvSpPr>
                <p:spPr>
                  <a:xfrm>
                    <a:off x="8507099" y="1182324"/>
                    <a:ext cx="1066924" cy="144392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4A72A1-8EB5-285E-3637-8FFF1AAB66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7099" y="1182324"/>
                    <a:ext cx="1066924" cy="144392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FED080D-E85B-F80C-A50D-85967981EEEA}"/>
                      </a:ext>
                    </a:extLst>
                  </p:cNvPr>
                  <p:cNvSpPr txBox="1"/>
                  <p:nvPr/>
                </p:nvSpPr>
                <p:spPr>
                  <a:xfrm>
                    <a:off x="8473285" y="5683042"/>
                    <a:ext cx="1066924" cy="144392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FED080D-E85B-F80C-A50D-85967981EE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3285" y="5683042"/>
                    <a:ext cx="1066924" cy="14439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C9BD976-3CE9-2AFB-5075-8D56BEAE0A9B}"/>
                      </a:ext>
                    </a:extLst>
                  </p:cNvPr>
                  <p:cNvSpPr txBox="1"/>
                  <p:nvPr/>
                </p:nvSpPr>
                <p:spPr>
                  <a:xfrm>
                    <a:off x="7737847" y="2453417"/>
                    <a:ext cx="1066924" cy="145088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C9BD976-3CE9-2AFB-5075-8D56BEAE0A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7847" y="2453417"/>
                    <a:ext cx="1066924" cy="145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5157BF9C-5924-E69C-3526-D5C0995A217A}"/>
                    </a:ext>
                  </a:extLst>
                </p:cNvPr>
                <p:cNvSpPr txBox="1"/>
                <p:nvPr/>
              </p:nvSpPr>
              <p:spPr>
                <a:xfrm>
                  <a:off x="9182717" y="4309629"/>
                  <a:ext cx="1066924" cy="144392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5157BF9C-5924-E69C-3526-D5C0995A2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717" y="4309629"/>
                  <a:ext cx="1066924" cy="14439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61294AC-3064-BD97-D857-4976FFCA275B}"/>
                    </a:ext>
                  </a:extLst>
                </p:cNvPr>
                <p:cNvSpPr txBox="1"/>
                <p:nvPr/>
              </p:nvSpPr>
              <p:spPr>
                <a:xfrm>
                  <a:off x="10744563" y="3414042"/>
                  <a:ext cx="1066924" cy="144392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61294AC-3064-BD97-D857-4976FFCA2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4563" y="3414042"/>
                  <a:ext cx="1066924" cy="14439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73F2971-3D75-1FC0-B17C-FD5136E35190}"/>
                    </a:ext>
                  </a:extLst>
                </p:cNvPr>
                <p:cNvSpPr txBox="1"/>
                <p:nvPr/>
              </p:nvSpPr>
              <p:spPr>
                <a:xfrm>
                  <a:off x="6304508" y="3320795"/>
                  <a:ext cx="998656" cy="144392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73F2971-3D75-1FC0-B17C-FD5136E35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4508" y="3320795"/>
                  <a:ext cx="998656" cy="14439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47B4DEE-EE35-E848-B97F-E0B73065B27A}"/>
              </a:ext>
            </a:extLst>
          </p:cNvPr>
          <p:cNvGrpSpPr/>
          <p:nvPr/>
        </p:nvGrpSpPr>
        <p:grpSpPr>
          <a:xfrm>
            <a:off x="8688734" y="2883175"/>
            <a:ext cx="3651224" cy="3832734"/>
            <a:chOff x="314972" y="1332224"/>
            <a:chExt cx="5284879" cy="554760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513F4DE-229A-2450-BADB-E75836F05487}"/>
                </a:ext>
              </a:extLst>
            </p:cNvPr>
            <p:cNvSpPr/>
            <p:nvPr/>
          </p:nvSpPr>
          <p:spPr>
            <a:xfrm>
              <a:off x="625091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A881A31-F6B6-E096-0AF5-65E6AD3D1F77}"/>
                </a:ext>
              </a:extLst>
            </p:cNvPr>
            <p:cNvSpPr/>
            <p:nvPr/>
          </p:nvSpPr>
          <p:spPr>
            <a:xfrm>
              <a:off x="637234" y="3112281"/>
              <a:ext cx="4440055" cy="189787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E44A31A9-9C29-F703-6536-8E3559128BD2}"/>
                </a:ext>
              </a:extLst>
            </p:cNvPr>
            <p:cNvSpPr/>
            <p:nvPr/>
          </p:nvSpPr>
          <p:spPr>
            <a:xfrm>
              <a:off x="2143563" y="1818077"/>
              <a:ext cx="1395057" cy="4505511"/>
            </a:xfrm>
            <a:prstGeom prst="arc">
              <a:avLst>
                <a:gd name="adj1" fmla="val 16200000"/>
                <a:gd name="adj2" fmla="val 54192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F3B5DEDE-B62E-D65F-37C0-8BE7217007C0}"/>
                </a:ext>
              </a:extLst>
            </p:cNvPr>
            <p:cNvSpPr/>
            <p:nvPr/>
          </p:nvSpPr>
          <p:spPr>
            <a:xfrm rot="10800000">
              <a:off x="2158926" y="1821910"/>
              <a:ext cx="1395057" cy="4505511"/>
            </a:xfrm>
            <a:prstGeom prst="arc">
              <a:avLst>
                <a:gd name="adj1" fmla="val 16200000"/>
                <a:gd name="adj2" fmla="val 5419235"/>
              </a:avLst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C112575-8C05-8F26-10CF-2DFC72294E98}"/>
                    </a:ext>
                  </a:extLst>
                </p:cNvPr>
                <p:cNvSpPr txBox="1"/>
                <p:nvPr/>
              </p:nvSpPr>
              <p:spPr>
                <a:xfrm>
                  <a:off x="1953089" y="1332224"/>
                  <a:ext cx="1693421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C112575-8C05-8F26-10CF-2DFC72294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089" y="1332224"/>
                  <a:ext cx="1693421" cy="10468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AA1D3C7-32F9-DEC7-CF57-36D306A54A21}"/>
                    </a:ext>
                  </a:extLst>
                </p:cNvPr>
                <p:cNvSpPr txBox="1"/>
                <p:nvPr/>
              </p:nvSpPr>
              <p:spPr>
                <a:xfrm>
                  <a:off x="1953089" y="5832942"/>
                  <a:ext cx="1726544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AA1D3C7-32F9-DEC7-CF57-36D306A54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089" y="5832942"/>
                  <a:ext cx="1726544" cy="10468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BB77BF9-DC43-3D19-166F-CAC370C06CD7}"/>
                    </a:ext>
                  </a:extLst>
                </p:cNvPr>
                <p:cNvSpPr txBox="1"/>
                <p:nvPr/>
              </p:nvSpPr>
              <p:spPr>
                <a:xfrm>
                  <a:off x="2503488" y="4582542"/>
                  <a:ext cx="1726543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BB77BF9-DC43-3D19-166F-CAC370C06C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488" y="4582542"/>
                  <a:ext cx="1726543" cy="1046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07EF2F8-9F69-E008-7B0F-C5BAB455C25C}"/>
                    </a:ext>
                  </a:extLst>
                </p:cNvPr>
                <p:cNvSpPr txBox="1"/>
                <p:nvPr/>
              </p:nvSpPr>
              <p:spPr>
                <a:xfrm>
                  <a:off x="1449733" y="2669711"/>
                  <a:ext cx="1815090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07EF2F8-9F69-E008-7B0F-C5BAB455C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33" y="2669711"/>
                  <a:ext cx="1815090" cy="10468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11A2D1C-B40C-A791-4DB1-F4D7204911D4}"/>
                    </a:ext>
                  </a:extLst>
                </p:cNvPr>
                <p:cNvSpPr txBox="1"/>
                <p:nvPr/>
              </p:nvSpPr>
              <p:spPr>
                <a:xfrm>
                  <a:off x="3759862" y="3563941"/>
                  <a:ext cx="1839989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11A2D1C-B40C-A791-4DB1-F4D720491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9862" y="3563941"/>
                  <a:ext cx="1839989" cy="10468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F312595-0935-FF99-9C6D-7622CC171BBA}"/>
                    </a:ext>
                  </a:extLst>
                </p:cNvPr>
                <p:cNvSpPr txBox="1"/>
                <p:nvPr/>
              </p:nvSpPr>
              <p:spPr>
                <a:xfrm>
                  <a:off x="314972" y="3470694"/>
                  <a:ext cx="1327643" cy="104688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F312595-0935-FF99-9C6D-7622CC171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72" y="3470694"/>
                  <a:ext cx="1327643" cy="1046888"/>
                </a:xfrm>
                <a:prstGeom prst="rect">
                  <a:avLst/>
                </a:prstGeom>
                <a:blipFill>
                  <a:blip r:embed="rId14"/>
                  <a:stretch>
                    <a:fillRect r="-6623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7DF582-9BF2-38F4-A0E3-C5B32CD7A7E0}"/>
              </a:ext>
            </a:extLst>
          </p:cNvPr>
          <p:cNvGrpSpPr/>
          <p:nvPr/>
        </p:nvGrpSpPr>
        <p:grpSpPr>
          <a:xfrm>
            <a:off x="12721062" y="1065093"/>
            <a:ext cx="1322272" cy="2526450"/>
            <a:chOff x="4682652" y="1065093"/>
            <a:chExt cx="1322272" cy="2526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7B60DF2-FB76-7F64-85A1-CA2C5F0F0685}"/>
                    </a:ext>
                  </a:extLst>
                </p:cNvPr>
                <p:cNvSpPr txBox="1"/>
                <p:nvPr/>
              </p:nvSpPr>
              <p:spPr>
                <a:xfrm>
                  <a:off x="4793295" y="1065093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7B60DF2-FB76-7F64-85A1-CA2C5F0F0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3295" y="1065093"/>
                  <a:ext cx="568668" cy="8309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3807E38-76C8-49AD-B350-5DD3FD546525}"/>
                </a:ext>
              </a:extLst>
            </p:cNvPr>
            <p:cNvGrpSpPr/>
            <p:nvPr/>
          </p:nvGrpSpPr>
          <p:grpSpPr>
            <a:xfrm>
              <a:off x="4682652" y="1426413"/>
              <a:ext cx="1126052" cy="1749632"/>
              <a:chOff x="4515325" y="1169977"/>
              <a:chExt cx="1126052" cy="1749632"/>
            </a:xfrm>
          </p:grpSpPr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6848FE49-99FA-BF70-0929-4171404894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5325" y="2233139"/>
                <a:ext cx="568668" cy="686470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3508EFD-6D7B-3554-6C33-429681F015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6486" y="1169977"/>
                <a:ext cx="13736" cy="1123622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35893822-2633-00F7-41B6-8B92F66A6AA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072698" y="1699299"/>
                <a:ext cx="13736" cy="1123622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EF5BD9-2679-5D61-FB60-20FCFD37142C}"/>
                    </a:ext>
                  </a:extLst>
                </p:cNvPr>
                <p:cNvSpPr txBox="1"/>
                <p:nvPr/>
              </p:nvSpPr>
              <p:spPr>
                <a:xfrm>
                  <a:off x="5186710" y="2760546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EF5BD9-2679-5D61-FB60-20FCFD371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710" y="2760546"/>
                  <a:ext cx="568668" cy="83099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79352CF-198E-95AE-EC04-388BC184E7F3}"/>
                    </a:ext>
                  </a:extLst>
                </p:cNvPr>
                <p:cNvSpPr txBox="1"/>
                <p:nvPr/>
              </p:nvSpPr>
              <p:spPr>
                <a:xfrm>
                  <a:off x="5436256" y="1622420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79352CF-198E-95AE-EC04-388BC184E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256" y="1622420"/>
                  <a:ext cx="568668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B003521-845E-8D5B-20F5-FF254C487694}"/>
              </a:ext>
            </a:extLst>
          </p:cNvPr>
          <p:cNvCxnSpPr/>
          <p:nvPr/>
        </p:nvCxnSpPr>
        <p:spPr>
          <a:xfrm>
            <a:off x="6119873" y="0"/>
            <a:ext cx="0" cy="6891081"/>
          </a:xfrm>
          <a:prstGeom prst="line">
            <a:avLst/>
          </a:prstGeom>
          <a:ln w="952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A54BFB-530A-BC11-D4B0-EA96294AD598}"/>
              </a:ext>
            </a:extLst>
          </p:cNvPr>
          <p:cNvGrpSpPr/>
          <p:nvPr/>
        </p:nvGrpSpPr>
        <p:grpSpPr>
          <a:xfrm>
            <a:off x="194468" y="-14028"/>
            <a:ext cx="5547259" cy="2921743"/>
            <a:chOff x="194468" y="-14028"/>
            <a:chExt cx="5547259" cy="29217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8C259B-547F-8878-315E-C33A35620B2E}"/>
                </a:ext>
              </a:extLst>
            </p:cNvPr>
            <p:cNvGrpSpPr/>
            <p:nvPr/>
          </p:nvGrpSpPr>
          <p:grpSpPr>
            <a:xfrm>
              <a:off x="2420047" y="-14028"/>
              <a:ext cx="3321680" cy="2863362"/>
              <a:chOff x="-5469068" y="-1641533"/>
              <a:chExt cx="5238314" cy="451554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123C73A-8558-779A-04A7-BC9C115F70C6}"/>
                  </a:ext>
                </a:extLst>
              </p:cNvPr>
              <p:cNvGrpSpPr/>
              <p:nvPr/>
            </p:nvGrpSpPr>
            <p:grpSpPr>
              <a:xfrm>
                <a:off x="-5469068" y="-1641533"/>
                <a:ext cx="5238314" cy="4515543"/>
                <a:chOff x="100861" y="2043471"/>
                <a:chExt cx="5238314" cy="4515543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7EDE629A-643F-02F0-FE1E-3D00ACC47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861" y="3977038"/>
                  <a:ext cx="3480365" cy="0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2732663-B2E3-3FF7-B1B7-61A0A35F0A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02944" y="2232312"/>
                  <a:ext cx="0" cy="3246809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F288FF6-2B80-3A9B-79B4-6A86E8036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6735" y="2792228"/>
                      <a:ext cx="709358" cy="830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3F288FF6-2B80-3A9B-79B4-6A86E8036E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16735" y="2792228"/>
                      <a:ext cx="709358" cy="83099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1860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0E24D093-DA98-5199-8849-56FFD94CD1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27149" y="2043471"/>
                      <a:ext cx="679289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0E24D093-DA98-5199-8849-56FFD94CD1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27149" y="2043471"/>
                      <a:ext cx="679289" cy="83099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b="-430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02C6EA7-D9F7-F2B2-B422-E10FA286F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9221" y="3541713"/>
                  <a:ext cx="3752068" cy="3017301"/>
                </a:xfrm>
                <a:prstGeom prst="straightConnector1">
                  <a:avLst/>
                </a:prstGeom>
                <a:ln w="76200"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742F6C3-CD25-C59A-0FFB-EF0E8A535D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6372" y="5104166"/>
                      <a:ext cx="632803" cy="83099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D742F6C3-CD25-C59A-0FFB-EF0E8A535D5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6372" y="5104166"/>
                      <a:ext cx="632803" cy="830998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b="-172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7" name="3D Model 26">
                    <a:extLst>
                      <a:ext uri="{FF2B5EF4-FFF2-40B4-BE49-F238E27FC236}">
                        <a16:creationId xmlns:a16="http://schemas.microsoft.com/office/drawing/2014/main" id="{88857A64-3797-4F19-B1D6-EC714F9ABEBF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-4913956" y="-811264"/>
                  <a:ext cx="3542206" cy="3580294"/>
                </p:xfrm>
                <a:graphic>
                  <a:graphicData uri="http://schemas.microsoft.com/office/drawing/2017/model3d">
                    <am3d:model3d r:embed="rId21">
                      <am3d:spPr>
                        <a:xfrm>
                          <a:off x="0" y="0"/>
                          <a:ext cx="3542206" cy="3580294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944996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191065" d="1000000"/>
                        <am3d:preTrans dx="970408" dy="-106809" dz="-922626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1300000" ay="-2400001" az="-2400001"/>
                        <am3d:postTrans dx="0" dy="0" dz="0"/>
                      </am3d:trans>
                      <am3d:raster rName="Office3DRenderer" rVer="16.0.8326">
                        <am3d:blip r:embed="rId22"/>
                      </am3d:raster>
                      <am3d:objViewport viewportSz="302640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7" name="3D Model 26">
                    <a:extLst>
                      <a:ext uri="{FF2B5EF4-FFF2-40B4-BE49-F238E27FC236}">
                        <a16:creationId xmlns:a16="http://schemas.microsoft.com/office/drawing/2014/main" id="{88857A64-3797-4F19-B1D6-EC714F9ABEB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772050" y="512456"/>
                    <a:ext cx="2246157" cy="2270309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7FDBD4-5B12-5862-07BC-669D0E33956F}"/>
                </a:ext>
              </a:extLst>
            </p:cNvPr>
            <p:cNvSpPr txBox="1"/>
            <p:nvPr/>
          </p:nvSpPr>
          <p:spPr>
            <a:xfrm>
              <a:off x="194468" y="599391"/>
              <a:ext cx="33784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/>
                <a:t>Light</a:t>
              </a:r>
            </a:p>
            <a:p>
              <a:r>
                <a:rPr lang="en-CA" sz="4800" dirty="0"/>
                <a:t>Wave Polarizations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E8759A-C0D6-ECA5-4F6A-15438B0ED82C}"/>
              </a:ext>
            </a:extLst>
          </p:cNvPr>
          <p:cNvGrpSpPr/>
          <p:nvPr/>
        </p:nvGrpSpPr>
        <p:grpSpPr>
          <a:xfrm>
            <a:off x="6236985" y="172520"/>
            <a:ext cx="5662873" cy="2793055"/>
            <a:chOff x="6236985" y="172520"/>
            <a:chExt cx="5662873" cy="279305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C1C82F4-41E0-F4FC-A571-0963BDBB0C3A}"/>
                </a:ext>
              </a:extLst>
            </p:cNvPr>
            <p:cNvGrpSpPr/>
            <p:nvPr/>
          </p:nvGrpSpPr>
          <p:grpSpPr>
            <a:xfrm>
              <a:off x="8401407" y="413403"/>
              <a:ext cx="3498451" cy="2552172"/>
              <a:chOff x="3442414" y="-2565810"/>
              <a:chExt cx="3498451" cy="255217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C2E4CD2-4D2D-E795-ECCF-FAC9C3B3F785}"/>
                  </a:ext>
                </a:extLst>
              </p:cNvPr>
              <p:cNvGrpSpPr/>
              <p:nvPr/>
            </p:nvGrpSpPr>
            <p:grpSpPr>
              <a:xfrm>
                <a:off x="3442414" y="-2343039"/>
                <a:ext cx="1918428" cy="2026493"/>
                <a:chOff x="4181895" y="1689113"/>
                <a:chExt cx="2894451" cy="3057494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F1E266C7-E787-DA85-F32A-279A1B47B72C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4181895" y="1689113"/>
                    <a:ext cx="2894451" cy="3057494"/>
                  </p:xfrm>
                  <a:graphic>
                    <a:graphicData uri="http://schemas.microsoft.com/office/drawing/2017/model3d">
                      <am3d:model3d r:embed="rId23">
                        <am3d:spPr>
                          <a:xfrm>
                            <a:off x="0" y="0"/>
                            <a:ext cx="2894451" cy="3057494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67870904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9999997" d="1000000"/>
                          <am3d:preTrans dx="24942584" dy="1044079" dz="-72004385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10017584" ay="-3618176" az="-10117464"/>
                          <am3d:postTrans dx="0" dy="0" dz="0"/>
                        </am3d:trans>
                        <am3d:raster rName="Office3DRenderer" rVer="16.0.8326">
                          <am3d:blip r:embed="rId24"/>
                        </am3d:raster>
                        <am3d:objViewport viewportSz="2509893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4" name="3D Model 3">
                      <a:extLst>
                        <a:ext uri="{FF2B5EF4-FFF2-40B4-BE49-F238E27FC236}">
                          <a16:creationId xmlns:a16="http://schemas.microsoft.com/office/drawing/2014/main" id="{F1E266C7-E787-DA85-F32A-279A1B47B72C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401407" y="636174"/>
                      <a:ext cx="1918428" cy="2026493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DB09784-99C9-84B7-08A2-F25E6B886454}"/>
                    </a:ext>
                  </a:extLst>
                </p:cNvPr>
                <p:cNvSpPr txBox="1"/>
                <p:nvPr/>
              </p:nvSpPr>
              <p:spPr>
                <a:xfrm>
                  <a:off x="5114583" y="2051327"/>
                  <a:ext cx="42030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S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C325CE-91D0-282C-223C-D0ECB59861DC}"/>
                    </a:ext>
                  </a:extLst>
                </p:cNvPr>
                <p:cNvSpPr txBox="1"/>
                <p:nvPr/>
              </p:nvSpPr>
              <p:spPr>
                <a:xfrm>
                  <a:off x="5114583" y="3636355"/>
                  <a:ext cx="5164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N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7EEC849-AFC4-4750-3A26-A1212078326E}"/>
                  </a:ext>
                </a:extLst>
              </p:cNvPr>
              <p:cNvGrpSpPr/>
              <p:nvPr/>
            </p:nvGrpSpPr>
            <p:grpSpPr>
              <a:xfrm>
                <a:off x="4711074" y="-1961352"/>
                <a:ext cx="1384926" cy="1473705"/>
                <a:chOff x="4711074" y="-1961352"/>
                <a:chExt cx="3117924" cy="1473705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7AFBB4C7-926A-910A-40C3-0B9379F62703}"/>
                    </a:ext>
                  </a:extLst>
                </p:cNvPr>
                <p:cNvSpPr/>
                <p:nvPr/>
              </p:nvSpPr>
              <p:spPr>
                <a:xfrm>
                  <a:off x="4711074" y="-1961352"/>
                  <a:ext cx="3117924" cy="734375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699F9185-9F61-9CC9-98CF-131E6C0B46F1}"/>
                    </a:ext>
                  </a:extLst>
                </p:cNvPr>
                <p:cNvSpPr/>
                <p:nvPr/>
              </p:nvSpPr>
              <p:spPr>
                <a:xfrm flipV="1">
                  <a:off x="4711074" y="-1222022"/>
                  <a:ext cx="3117924" cy="734375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5DF1EDC-6DCA-EBC2-BCC4-36FBD019116A}"/>
                      </a:ext>
                    </a:extLst>
                  </p:cNvPr>
                  <p:cNvSpPr txBox="1"/>
                  <p:nvPr/>
                </p:nvSpPr>
                <p:spPr>
                  <a:xfrm>
                    <a:off x="6135349" y="-2565810"/>
                    <a:ext cx="805516" cy="101566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5DF1EDC-6DCA-EBC2-BCC4-36FBD0191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5349" y="-2565810"/>
                    <a:ext cx="805516" cy="101566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r="-15152"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1BF7D52-B115-6B87-C355-8ADA5363B514}"/>
                      </a:ext>
                    </a:extLst>
                  </p:cNvPr>
                  <p:cNvSpPr txBox="1"/>
                  <p:nvPr/>
                </p:nvSpPr>
                <p:spPr>
                  <a:xfrm>
                    <a:off x="6135349" y="-1029301"/>
                    <a:ext cx="805516" cy="101566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1BF7D52-B115-6B87-C355-8ADA5363B5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5349" y="-1029301"/>
                    <a:ext cx="805516" cy="101566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r="-15152"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F3AF7A-34E5-82D4-4CDC-D8192AB9C913}"/>
                </a:ext>
              </a:extLst>
            </p:cNvPr>
            <p:cNvSpPr txBox="1"/>
            <p:nvPr/>
          </p:nvSpPr>
          <p:spPr>
            <a:xfrm>
              <a:off x="6236985" y="172520"/>
              <a:ext cx="337845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/>
                <a:t>Quantum</a:t>
              </a:r>
              <a:br>
                <a:rPr lang="en-CA" sz="4800" dirty="0"/>
              </a:br>
              <a:r>
                <a:rPr lang="en-CA" sz="4800" dirty="0"/>
                <a:t>Spin</a:t>
              </a:r>
              <a:br>
                <a:rPr lang="en-CA" sz="4800" dirty="0"/>
              </a:br>
              <a:r>
                <a:rPr lang="en-CA" sz="4800" dirty="0"/>
                <a:t>States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C9223-2F51-7907-302B-289CFC6D5F88}"/>
                  </a:ext>
                </a:extLst>
              </p:cNvPr>
              <p:cNvSpPr txBox="1"/>
              <p:nvPr/>
            </p:nvSpPr>
            <p:spPr>
              <a:xfrm>
                <a:off x="-80075" y="3254139"/>
                <a:ext cx="2891304" cy="1941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54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FC9223-2F51-7907-302B-289CFC6D5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075" y="3254139"/>
                <a:ext cx="2891304" cy="19415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302512-1217-0170-3BD5-9E2601AF81C8}"/>
                  </a:ext>
                </a:extLst>
              </p:cNvPr>
              <p:cNvSpPr txBox="1"/>
              <p:nvPr/>
            </p:nvSpPr>
            <p:spPr>
              <a:xfrm>
                <a:off x="6035273" y="3232160"/>
                <a:ext cx="2891304" cy="1941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5400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302512-1217-0170-3BD5-9E2601AF8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73" y="3232160"/>
                <a:ext cx="2891304" cy="194155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AD8A2D4-AE49-C98D-B804-C23FD36F0DFC}"/>
              </a:ext>
            </a:extLst>
          </p:cNvPr>
          <p:cNvGrpSpPr/>
          <p:nvPr/>
        </p:nvGrpSpPr>
        <p:grpSpPr>
          <a:xfrm>
            <a:off x="625827" y="3826160"/>
            <a:ext cx="3013344" cy="2607033"/>
            <a:chOff x="625827" y="3826160"/>
            <a:chExt cx="3013344" cy="2607033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FCD1C58D-3FDA-E2F9-B16E-9F04BD5B613F}"/>
                </a:ext>
              </a:extLst>
            </p:cNvPr>
            <p:cNvSpPr/>
            <p:nvPr/>
          </p:nvSpPr>
          <p:spPr>
            <a:xfrm rot="9900000">
              <a:off x="1262126" y="3826160"/>
              <a:ext cx="2377045" cy="2377045"/>
            </a:xfrm>
            <a:prstGeom prst="arc">
              <a:avLst>
                <a:gd name="adj1" fmla="val 15032298"/>
                <a:gd name="adj2" fmla="val 0"/>
              </a:avLst>
            </a:prstGeom>
            <a:ln w="76200">
              <a:solidFill>
                <a:srgbClr val="7030A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7ECA9A-9760-3F9C-A541-AD7D3BC7A42A}"/>
                    </a:ext>
                  </a:extLst>
                </p:cNvPr>
                <p:cNvSpPr txBox="1"/>
                <p:nvPr/>
              </p:nvSpPr>
              <p:spPr>
                <a:xfrm>
                  <a:off x="625827" y="5509863"/>
                  <a:ext cx="2157065" cy="92333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159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87ECA9A-9760-3F9C-A541-AD7D3BC7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827" y="5509863"/>
                  <a:ext cx="2157065" cy="92333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effectLst>
                  <a:softEdge rad="2159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4D748A-BD64-FB41-A6E4-18002847724A}"/>
              </a:ext>
            </a:extLst>
          </p:cNvPr>
          <p:cNvGrpSpPr/>
          <p:nvPr/>
        </p:nvGrpSpPr>
        <p:grpSpPr>
          <a:xfrm>
            <a:off x="6711467" y="3819725"/>
            <a:ext cx="3013344" cy="2607033"/>
            <a:chOff x="625827" y="3826160"/>
            <a:chExt cx="3013344" cy="2607033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C1B9FF3F-4C0B-ABA4-F6B7-74DA1168973E}"/>
                </a:ext>
              </a:extLst>
            </p:cNvPr>
            <p:cNvSpPr/>
            <p:nvPr/>
          </p:nvSpPr>
          <p:spPr>
            <a:xfrm rot="9900000">
              <a:off x="1262126" y="3826160"/>
              <a:ext cx="2377045" cy="2377045"/>
            </a:xfrm>
            <a:prstGeom prst="arc">
              <a:avLst>
                <a:gd name="adj1" fmla="val 15032298"/>
                <a:gd name="adj2" fmla="val 0"/>
              </a:avLst>
            </a:prstGeom>
            <a:ln w="76200">
              <a:solidFill>
                <a:srgbClr val="7030A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087FE8B-6A53-08C5-11D2-EB7590518243}"/>
                    </a:ext>
                  </a:extLst>
                </p:cNvPr>
                <p:cNvSpPr txBox="1"/>
                <p:nvPr/>
              </p:nvSpPr>
              <p:spPr>
                <a:xfrm>
                  <a:off x="625827" y="5509863"/>
                  <a:ext cx="2157065" cy="92333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159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087FE8B-6A53-08C5-11D2-EB7590518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827" y="5509863"/>
                  <a:ext cx="2157065" cy="92333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effectLst>
                  <a:softEdge rad="2159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2336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91">
        <p:fade/>
      </p:transition>
    </mc:Choice>
    <mc:Fallback xmlns="">
      <p:transition spd="med" advTm="193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6574B-D386-B131-BA78-AE659388EC21}"/>
                  </a:ext>
                </a:extLst>
              </p:cNvPr>
              <p:cNvSpPr txBox="1"/>
              <p:nvPr/>
            </p:nvSpPr>
            <p:spPr>
              <a:xfrm>
                <a:off x="7010400" y="2799667"/>
                <a:ext cx="4682332" cy="389709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8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800" dirty="0"/>
              </a:p>
              <a:p>
                <a:pPr algn="ctr"/>
                <a:r>
                  <a:rPr lang="en-CA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(determinant condition eliminates phase redundancy; see videos 2-5)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6574B-D386-B131-BA78-AE659388E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799667"/>
                <a:ext cx="4682332" cy="3897092"/>
              </a:xfrm>
              <a:prstGeom prst="rect">
                <a:avLst/>
              </a:prstGeom>
              <a:blipFill>
                <a:blip r:embed="rId3"/>
                <a:stretch>
                  <a:fillRect r="-1931" b="-261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7F4E6A-6E27-B150-08A2-53534AA73AF9}"/>
                  </a:ext>
                </a:extLst>
              </p:cNvPr>
              <p:cNvSpPr txBox="1"/>
              <p:nvPr/>
            </p:nvSpPr>
            <p:spPr>
              <a:xfrm>
                <a:off x="7010400" y="161241"/>
                <a:ext cx="4682332" cy="235256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9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CA" sz="9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6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6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6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6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6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7F4E6A-6E27-B150-08A2-53534AA73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161241"/>
                <a:ext cx="4682332" cy="2352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23E6DC-DDC4-F518-1027-3637D23DFE84}"/>
                  </a:ext>
                </a:extLst>
              </p:cNvPr>
              <p:cNvSpPr txBox="1"/>
              <p:nvPr/>
            </p:nvSpPr>
            <p:spPr>
              <a:xfrm>
                <a:off x="556418" y="351741"/>
                <a:ext cx="5596732" cy="1355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8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8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23E6DC-DDC4-F518-1027-3637D23DF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18" y="351741"/>
                <a:ext cx="5596732" cy="1355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7937C3-C605-65BA-E3F1-7019AFC603EA}"/>
                  </a:ext>
                </a:extLst>
              </p:cNvPr>
              <p:cNvSpPr txBox="1"/>
              <p:nvPr/>
            </p:nvSpPr>
            <p:spPr>
              <a:xfrm>
                <a:off x="851693" y="2258430"/>
                <a:ext cx="366315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8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7937C3-C605-65BA-E3F1-7019AFC60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93" y="2258430"/>
                <a:ext cx="3663157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2C1AAB-1E8C-3BAB-5756-D413E0815FF8}"/>
                  </a:ext>
                </a:extLst>
              </p:cNvPr>
              <p:cNvSpPr txBox="1"/>
              <p:nvPr/>
            </p:nvSpPr>
            <p:spPr>
              <a:xfrm>
                <a:off x="137318" y="3563611"/>
                <a:ext cx="6644482" cy="3218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6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CA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en-GB" sz="6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CA" sz="6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66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6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2C1AAB-1E8C-3BAB-5756-D413E0815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8" y="3563611"/>
                <a:ext cx="6644482" cy="3218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44C0A-15A9-2D07-CD6D-516BBA5592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2440" y="1668240"/>
              <a:ext cx="5041800" cy="5111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44C0A-15A9-2D07-CD6D-516BBA559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3080" y="1658880"/>
                <a:ext cx="5060520" cy="5130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9711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26"/>
    </mc:Choice>
    <mc:Fallback xmlns="">
      <p:transition spd="slow" advTm="29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/>
      <p:bldP spid="11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D38C8-25F6-1560-D320-DE4C0A65F471}"/>
                  </a:ext>
                </a:extLst>
              </p:cNvPr>
              <p:cNvSpPr txBox="1"/>
              <p:nvPr/>
            </p:nvSpPr>
            <p:spPr>
              <a:xfrm>
                <a:off x="179058" y="217714"/>
                <a:ext cx="11898642" cy="1941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D38C8-25F6-1560-D320-DE4C0A65F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8" y="217714"/>
                <a:ext cx="11898642" cy="1941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83BB41-72BA-1656-73A0-D12BF9B9DBFD}"/>
                  </a:ext>
                </a:extLst>
              </p:cNvPr>
              <p:cNvSpPr txBox="1"/>
              <p:nvPr/>
            </p:nvSpPr>
            <p:spPr>
              <a:xfrm>
                <a:off x="179058" y="2402354"/>
                <a:ext cx="11898642" cy="8002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600" dirty="0"/>
                  <a:t>Only if: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6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CA" sz="4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func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4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6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83BB41-72BA-1656-73A0-D12BF9B9D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8" y="2402354"/>
                <a:ext cx="11898642" cy="800219"/>
              </a:xfrm>
              <a:prstGeom prst="rect">
                <a:avLst/>
              </a:prstGeom>
              <a:blipFill>
                <a:blip r:embed="rId4"/>
                <a:stretch>
                  <a:fillRect l="-1788" t="-13139" b="-3503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7B16E6-92B1-A4EC-DBA6-A7307154EB0B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109156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800" dirty="0"/>
                  <a:t> All of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4800" dirty="0"/>
                  <a:t> must be </a:t>
                </a:r>
                <a:r>
                  <a:rPr lang="en-CA" sz="4800" u="sng" dirty="0"/>
                  <a:t>zero</a:t>
                </a:r>
              </a:p>
              <a:p>
                <a:r>
                  <a:rPr lang="en-CA" sz="4800" dirty="0"/>
                  <a:t>     OR some of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4800" dirty="0"/>
                  <a:t> must be complex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7B16E6-92B1-A4EC-DBA6-A7307154E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10915650" cy="1569660"/>
              </a:xfrm>
              <a:prstGeom prst="rect">
                <a:avLst/>
              </a:prstGeom>
              <a:blipFill>
                <a:blip r:embed="rId5"/>
                <a:stretch>
                  <a:fillRect t="-8560" b="-198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429A01-F3C0-88B6-1858-C632559FD435}"/>
                  </a:ext>
                </a:extLst>
              </p:cNvPr>
              <p:cNvSpPr txBox="1"/>
              <p:nvPr/>
            </p:nvSpPr>
            <p:spPr>
              <a:xfrm>
                <a:off x="179058" y="5092115"/>
                <a:ext cx="109156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What if all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4800" dirty="0"/>
                  <a:t> of are </a:t>
                </a:r>
                <a:r>
                  <a:rPr lang="en-CA" sz="4800" u="sng" dirty="0"/>
                  <a:t>real and non-zero</a:t>
                </a:r>
                <a:r>
                  <a:rPr lang="en-CA" sz="4800" dirty="0"/>
                  <a:t>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429A01-F3C0-88B6-1858-C632559F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8" y="5092115"/>
                <a:ext cx="10915650" cy="830997"/>
              </a:xfrm>
              <a:prstGeom prst="rect">
                <a:avLst/>
              </a:prstGeom>
              <a:blipFill>
                <a:blip r:embed="rId6"/>
                <a:stretch>
                  <a:fillRect l="-2513" t="-16058" r="-279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8D2658-FB02-9C95-0AD3-5716DE6DE553}"/>
                  </a:ext>
                </a:extLst>
              </p:cNvPr>
              <p:cNvSpPr txBox="1"/>
              <p:nvPr/>
            </p:nvSpPr>
            <p:spPr>
              <a:xfrm>
                <a:off x="638175" y="5923112"/>
                <a:ext cx="109156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Can we still vector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4800" dirty="0"/>
                  <a:t> into spinors?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8D2658-FB02-9C95-0AD3-5716DE6D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5" y="5923112"/>
                <a:ext cx="10915650" cy="830997"/>
              </a:xfrm>
              <a:prstGeom prst="rect">
                <a:avLst/>
              </a:prstGeom>
              <a:blipFill>
                <a:blip r:embed="rId7"/>
                <a:stretch>
                  <a:fillRect l="-2570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948876F-1676-94BD-7DB0-6E400C0FCC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28400" y="2347920"/>
              <a:ext cx="9963720" cy="861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948876F-1676-94BD-7DB0-6E400C0FC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9040" y="2338560"/>
                <a:ext cx="9982440" cy="880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148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2"/>
    </mc:Choice>
    <mc:Fallback xmlns="">
      <p:transition spd="slow" advTm="41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CA0AAA-73D4-6A61-0A2B-A7FFB20723DD}"/>
                  </a:ext>
                </a:extLst>
              </p:cNvPr>
              <p:cNvSpPr txBox="1"/>
              <p:nvPr/>
            </p:nvSpPr>
            <p:spPr>
              <a:xfrm>
                <a:off x="3864844" y="-36168"/>
                <a:ext cx="4462312" cy="214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CA0AAA-73D4-6A61-0A2B-A7FFB2072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844" y="-36168"/>
                <a:ext cx="4462312" cy="2145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8A1C221-C729-DD0D-3482-937B7586914F}"/>
              </a:ext>
            </a:extLst>
          </p:cNvPr>
          <p:cNvGrpSpPr/>
          <p:nvPr/>
        </p:nvGrpSpPr>
        <p:grpSpPr>
          <a:xfrm>
            <a:off x="-17433" y="2271118"/>
            <a:ext cx="12209433" cy="1514097"/>
            <a:chOff x="-17433" y="2715066"/>
            <a:chExt cx="12209433" cy="1514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D4018AF-3BDE-A162-C15E-8D2D768CF018}"/>
                    </a:ext>
                  </a:extLst>
                </p:cNvPr>
                <p:cNvSpPr txBox="1"/>
                <p:nvPr/>
              </p:nvSpPr>
              <p:spPr>
                <a:xfrm>
                  <a:off x="-17433" y="2715066"/>
                  <a:ext cx="12209433" cy="1478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8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D4018AF-3BDE-A162-C15E-8D2D768CF0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433" y="2715066"/>
                  <a:ext cx="12209433" cy="14780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6BAF74-CDAB-85E4-F2BE-91160C4E22F3}"/>
                </a:ext>
              </a:extLst>
            </p:cNvPr>
            <p:cNvCxnSpPr/>
            <p:nvPr/>
          </p:nvCxnSpPr>
          <p:spPr>
            <a:xfrm>
              <a:off x="464457" y="3414486"/>
              <a:ext cx="37737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4D3ACA-1D76-027E-E393-732FFC70D101}"/>
                </a:ext>
              </a:extLst>
            </p:cNvPr>
            <p:cNvCxnSpPr/>
            <p:nvPr/>
          </p:nvCxnSpPr>
          <p:spPr>
            <a:xfrm>
              <a:off x="3229429" y="4193163"/>
              <a:ext cx="37737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78D6D40-A15B-C7D8-632C-7CD3B7A2E4F8}"/>
                </a:ext>
              </a:extLst>
            </p:cNvPr>
            <p:cNvCxnSpPr>
              <a:cxnSpLocks/>
            </p:cNvCxnSpPr>
            <p:nvPr/>
          </p:nvCxnSpPr>
          <p:spPr>
            <a:xfrm>
              <a:off x="7112001" y="3425086"/>
              <a:ext cx="105954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C1E8B0-EFBA-0DFB-A39E-D69F2CC81F1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687" y="4229163"/>
              <a:ext cx="105954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17D47F-5711-67D0-A466-1CE1F0770BEE}"/>
              </a:ext>
            </a:extLst>
          </p:cNvPr>
          <p:cNvGrpSpPr/>
          <p:nvPr/>
        </p:nvGrpSpPr>
        <p:grpSpPr>
          <a:xfrm>
            <a:off x="1676400" y="5227312"/>
            <a:ext cx="9388022" cy="1630688"/>
            <a:chOff x="1676400" y="5227312"/>
            <a:chExt cx="9388022" cy="1630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4D0EA5-9060-4160-C78D-559A3C0A9ABC}"/>
                    </a:ext>
                  </a:extLst>
                </p:cNvPr>
                <p:cNvSpPr txBox="1"/>
                <p:nvPr/>
              </p:nvSpPr>
              <p:spPr>
                <a:xfrm>
                  <a:off x="3594101" y="5842337"/>
                  <a:ext cx="54673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6000" dirty="0"/>
                    <a:t>determinant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4D0EA5-9060-4160-C78D-559A3C0A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01" y="5842337"/>
                  <a:ext cx="5467350" cy="1015663"/>
                </a:xfrm>
                <a:prstGeom prst="rect">
                  <a:avLst/>
                </a:prstGeom>
                <a:blipFill>
                  <a:blip r:embed="rId5"/>
                  <a:stretch>
                    <a:fillRect l="-6808" t="-17964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AE02CA-5D63-456F-1D8F-71AA3AF8C5BB}"/>
                </a:ext>
              </a:extLst>
            </p:cNvPr>
            <p:cNvGrpSpPr/>
            <p:nvPr/>
          </p:nvGrpSpPr>
          <p:grpSpPr>
            <a:xfrm>
              <a:off x="1676400" y="5227312"/>
              <a:ext cx="9388022" cy="1116338"/>
              <a:chOff x="1676400" y="5227312"/>
              <a:chExt cx="9388022" cy="1116338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A7B5817-320F-36A3-9D48-16DCF4780626}"/>
                  </a:ext>
                </a:extLst>
              </p:cNvPr>
              <p:cNvCxnSpPr/>
              <p:nvPr/>
            </p:nvCxnSpPr>
            <p:spPr>
              <a:xfrm flipH="1" flipV="1">
                <a:off x="1676400" y="5227312"/>
                <a:ext cx="1741714" cy="1116338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3DCDEA7-0CD2-EC0A-D641-1701F360C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22708" y="5227312"/>
                <a:ext cx="1741714" cy="1116338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1FA782C-E8FF-F924-2010-82C079EBD785}"/>
                  </a:ext>
                </a:extLst>
              </p:cNvPr>
              <p:cNvGrpSpPr/>
              <p:nvPr/>
            </p:nvGrpSpPr>
            <p:grpSpPr>
              <a:xfrm>
                <a:off x="4219708" y="5227312"/>
                <a:ext cx="3343142" cy="708036"/>
                <a:chOff x="1828800" y="5379712"/>
                <a:chExt cx="9388021" cy="1116338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5285F38-5864-F92F-E462-AB239FFDF69C}"/>
                    </a:ext>
                  </a:extLst>
                </p:cNvPr>
                <p:cNvCxnSpPr/>
                <p:nvPr/>
              </p:nvCxnSpPr>
              <p:spPr>
                <a:xfrm flipH="1" flipV="1">
                  <a:off x="1828800" y="5379712"/>
                  <a:ext cx="1741714" cy="1116338"/>
                </a:xfrm>
                <a:prstGeom prst="straightConnector1">
                  <a:avLst/>
                </a:prstGeom>
                <a:ln w="1143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B54628F-C3C0-2297-1A1B-B7651681F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5108" y="5379712"/>
                  <a:ext cx="1741713" cy="1116338"/>
                </a:xfrm>
                <a:prstGeom prst="straightConnector1">
                  <a:avLst/>
                </a:prstGeom>
                <a:ln w="1143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2BA763-E1A9-3408-0491-C0F49C6F6530}"/>
              </a:ext>
            </a:extLst>
          </p:cNvPr>
          <p:cNvGrpSpPr/>
          <p:nvPr/>
        </p:nvGrpSpPr>
        <p:grpSpPr>
          <a:xfrm>
            <a:off x="0" y="3879863"/>
            <a:ext cx="12135117" cy="1272784"/>
            <a:chOff x="0" y="3879863"/>
            <a:chExt cx="12135117" cy="12727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494035-526B-2B0A-3447-2B4B18645A13}"/>
                    </a:ext>
                  </a:extLst>
                </p:cNvPr>
                <p:cNvSpPr txBox="1"/>
                <p:nvPr/>
              </p:nvSpPr>
              <p:spPr>
                <a:xfrm>
                  <a:off x="0" y="3879863"/>
                  <a:ext cx="12135117" cy="12727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494035-526B-2B0A-3447-2B4B18645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879863"/>
                  <a:ext cx="12135117" cy="12727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D99041E-C9D6-ACE4-4DBE-D60052CEB46D}"/>
                </a:ext>
              </a:extLst>
            </p:cNvPr>
            <p:cNvGrpSpPr/>
            <p:nvPr/>
          </p:nvGrpSpPr>
          <p:grpSpPr>
            <a:xfrm>
              <a:off x="207415" y="4794573"/>
              <a:ext cx="9910693" cy="36000"/>
              <a:chOff x="207415" y="4794573"/>
              <a:chExt cx="9910693" cy="36000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EA78CEA8-C9C4-51C2-4EA4-B3F87E60D42F}"/>
                  </a:ext>
                </a:extLst>
              </p:cNvPr>
              <p:cNvCxnSpPr/>
              <p:nvPr/>
            </p:nvCxnSpPr>
            <p:spPr>
              <a:xfrm>
                <a:off x="207415" y="4800923"/>
                <a:ext cx="31721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70160B-33A4-8E1F-F7F5-E489BDD75303}"/>
                  </a:ext>
                </a:extLst>
              </p:cNvPr>
              <p:cNvCxnSpPr/>
              <p:nvPr/>
            </p:nvCxnSpPr>
            <p:spPr>
              <a:xfrm>
                <a:off x="3010455" y="4794573"/>
                <a:ext cx="31721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610BD2B-FD8F-D84E-4AA1-8E5B554CAC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4383" y="4811523"/>
                <a:ext cx="89065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8AD436C-6F89-1AEE-1957-90B65C085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7458" y="4830573"/>
                <a:ext cx="89065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9A62D4E-45C0-839B-FE06-53B89F097D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03280" y="360720"/>
              <a:ext cx="2303640" cy="734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9A62D4E-45C0-839B-FE06-53B89F097D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3920" y="351360"/>
                <a:ext cx="2322360" cy="753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352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98"/>
    </mc:Choice>
    <mc:Fallback xmlns="">
      <p:transition spd="slow" advTm="43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/>
              <p:nvPr/>
            </p:nvSpPr>
            <p:spPr>
              <a:xfrm>
                <a:off x="0" y="203213"/>
                <a:ext cx="12135117" cy="1272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213"/>
                <a:ext cx="12135117" cy="12727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/>
              <p:nvPr/>
            </p:nvSpPr>
            <p:spPr>
              <a:xfrm>
                <a:off x="3905250" y="2874745"/>
                <a:ext cx="5735242" cy="214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0" y="2874745"/>
                <a:ext cx="5735242" cy="2145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DE726BE-8EA2-7BFC-E401-3F8F42EBF479}"/>
                  </a:ext>
                </a:extLst>
              </p:cNvPr>
              <p:cNvSpPr txBox="1"/>
              <p:nvPr/>
            </p:nvSpPr>
            <p:spPr>
              <a:xfrm>
                <a:off x="428625" y="2874746"/>
                <a:ext cx="3095625" cy="214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DE726BE-8EA2-7BFC-E401-3F8F42EBF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" y="2874746"/>
                <a:ext cx="3095625" cy="2145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32A6B9E-22DE-4DC2-06A1-D8C25D980A74}"/>
              </a:ext>
            </a:extLst>
          </p:cNvPr>
          <p:cNvGrpSpPr/>
          <p:nvPr/>
        </p:nvGrpSpPr>
        <p:grpSpPr>
          <a:xfrm>
            <a:off x="428623" y="203213"/>
            <a:ext cx="9248775" cy="2745929"/>
            <a:chOff x="428623" y="203213"/>
            <a:chExt cx="9248775" cy="2745929"/>
          </a:xfrm>
        </p:grpSpPr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C1272471-985D-99D7-C5A2-8E19B7B4FFF4}"/>
                </a:ext>
              </a:extLst>
            </p:cNvPr>
            <p:cNvSpPr/>
            <p:nvPr/>
          </p:nvSpPr>
          <p:spPr>
            <a:xfrm rot="5400000">
              <a:off x="4492840" y="-2235417"/>
              <a:ext cx="1120342" cy="9248775"/>
            </a:xfrm>
            <a:prstGeom prst="leftBrace">
              <a:avLst>
                <a:gd name="adj1" fmla="val 8333"/>
                <a:gd name="adj2" fmla="val 88214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05BB31-EC82-E986-C1BA-504F67154BD6}"/>
                </a:ext>
              </a:extLst>
            </p:cNvPr>
            <p:cNvSpPr/>
            <p:nvPr/>
          </p:nvSpPr>
          <p:spPr>
            <a:xfrm>
              <a:off x="609600" y="203213"/>
              <a:ext cx="1771650" cy="1398749"/>
            </a:xfrm>
            <a:prstGeom prst="rect">
              <a:avLst/>
            </a:prstGeom>
            <a:noFill/>
            <a:ln w="1016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DB622D2-A818-C4F0-3A9A-30EB4E9315D2}"/>
              </a:ext>
            </a:extLst>
          </p:cNvPr>
          <p:cNvGrpSpPr/>
          <p:nvPr/>
        </p:nvGrpSpPr>
        <p:grpSpPr>
          <a:xfrm>
            <a:off x="218300" y="1120408"/>
            <a:ext cx="9910693" cy="36000"/>
            <a:chOff x="207415" y="4794573"/>
            <a:chExt cx="9910693" cy="36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B7788F-1F72-38AD-1473-26A9BA7369BC}"/>
                </a:ext>
              </a:extLst>
            </p:cNvPr>
            <p:cNvCxnSpPr/>
            <p:nvPr/>
          </p:nvCxnSpPr>
          <p:spPr>
            <a:xfrm>
              <a:off x="207415" y="4800923"/>
              <a:ext cx="31721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DAF7A05-843A-E0BE-652A-083429FFFACD}"/>
                </a:ext>
              </a:extLst>
            </p:cNvPr>
            <p:cNvCxnSpPr/>
            <p:nvPr/>
          </p:nvCxnSpPr>
          <p:spPr>
            <a:xfrm>
              <a:off x="3010455" y="4794573"/>
              <a:ext cx="31721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E1C51E0-A8FC-F1E3-2792-174ADA0D2831}"/>
                </a:ext>
              </a:extLst>
            </p:cNvPr>
            <p:cNvCxnSpPr>
              <a:cxnSpLocks/>
            </p:cNvCxnSpPr>
            <p:nvPr/>
          </p:nvCxnSpPr>
          <p:spPr>
            <a:xfrm>
              <a:off x="5814383" y="4811523"/>
              <a:ext cx="8906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2A8A205-63CE-4734-1EC8-C546706FAF72}"/>
                </a:ext>
              </a:extLst>
            </p:cNvPr>
            <p:cNvCxnSpPr>
              <a:cxnSpLocks/>
            </p:cNvCxnSpPr>
            <p:nvPr/>
          </p:nvCxnSpPr>
          <p:spPr>
            <a:xfrm>
              <a:off x="9227458" y="4830573"/>
              <a:ext cx="8906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C3676C1-D880-AEF0-C2E7-D03B0645D9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73080" y="4595040"/>
              <a:ext cx="3819240" cy="563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C3676C1-D880-AEF0-C2E7-D03B0645D9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3720" y="4585680"/>
                <a:ext cx="3837960" cy="58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953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93">
        <p:fade/>
      </p:transition>
    </mc:Choice>
    <mc:Fallback xmlns="">
      <p:transition spd="med" advTm="121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1B1EAD8-0A07-B21E-8A93-92BC6A4DAB81}"/>
              </a:ext>
            </a:extLst>
          </p:cNvPr>
          <p:cNvGrpSpPr/>
          <p:nvPr/>
        </p:nvGrpSpPr>
        <p:grpSpPr>
          <a:xfrm>
            <a:off x="0" y="203213"/>
            <a:ext cx="12135117" cy="1272784"/>
            <a:chOff x="0" y="203213"/>
            <a:chExt cx="12135117" cy="12727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494035-526B-2B0A-3447-2B4B18645A13}"/>
                    </a:ext>
                  </a:extLst>
                </p:cNvPr>
                <p:cNvSpPr txBox="1"/>
                <p:nvPr/>
              </p:nvSpPr>
              <p:spPr>
                <a:xfrm>
                  <a:off x="0" y="203213"/>
                  <a:ext cx="12135117" cy="12727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494035-526B-2B0A-3447-2B4B18645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03213"/>
                  <a:ext cx="12135117" cy="12727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E80C6C1-B9D1-EAE0-7BE4-31D099D894A6}"/>
                </a:ext>
              </a:extLst>
            </p:cNvPr>
            <p:cNvGrpSpPr/>
            <p:nvPr/>
          </p:nvGrpSpPr>
          <p:grpSpPr>
            <a:xfrm>
              <a:off x="218300" y="1120408"/>
              <a:ext cx="9910693" cy="36000"/>
              <a:chOff x="207415" y="4794573"/>
              <a:chExt cx="9910693" cy="36000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C3DE29F4-7C86-22BC-E087-97118551973C}"/>
                  </a:ext>
                </a:extLst>
              </p:cNvPr>
              <p:cNvCxnSpPr/>
              <p:nvPr/>
            </p:nvCxnSpPr>
            <p:spPr>
              <a:xfrm>
                <a:off x="207415" y="4800923"/>
                <a:ext cx="31721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32D61118-9DFE-54EF-19B9-0DC78215E7BE}"/>
                  </a:ext>
                </a:extLst>
              </p:cNvPr>
              <p:cNvCxnSpPr/>
              <p:nvPr/>
            </p:nvCxnSpPr>
            <p:spPr>
              <a:xfrm>
                <a:off x="3010455" y="4794573"/>
                <a:ext cx="31721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B3A143E-8D9B-F283-F955-7BC9AF0D0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4383" y="4811523"/>
                <a:ext cx="89065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068A2EC-7FBA-D2B4-7FD0-A8D49B933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7458" y="4830573"/>
                <a:ext cx="89065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6E3CA5-8C3D-E760-A0D1-26728F18D48B}"/>
              </a:ext>
            </a:extLst>
          </p:cNvPr>
          <p:cNvGrpSpPr/>
          <p:nvPr/>
        </p:nvGrpSpPr>
        <p:grpSpPr>
          <a:xfrm>
            <a:off x="-76200" y="2310232"/>
            <a:ext cx="12325233" cy="1118768"/>
            <a:chOff x="-76200" y="2310232"/>
            <a:chExt cx="12325233" cy="11187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F6B39E9-2C46-D062-8AB9-7E1EBA905D76}"/>
                    </a:ext>
                  </a:extLst>
                </p:cNvPr>
                <p:cNvSpPr txBox="1"/>
                <p:nvPr/>
              </p:nvSpPr>
              <p:spPr>
                <a:xfrm>
                  <a:off x="-76200" y="2310232"/>
                  <a:ext cx="12325233" cy="11187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1  0</m:t>
                            </m:r>
                          </m:e>
                        </m:d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1  0</m:t>
                            </m:r>
                          </m:e>
                        </m:d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F6B39E9-2C46-D062-8AB9-7E1EBA905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2310232"/>
                  <a:ext cx="12325233" cy="11187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A98E38-BD07-7513-38F7-6DA2B8996661}"/>
                </a:ext>
              </a:extLst>
            </p:cNvPr>
            <p:cNvCxnSpPr/>
            <p:nvPr/>
          </p:nvCxnSpPr>
          <p:spPr>
            <a:xfrm>
              <a:off x="117987" y="3122706"/>
              <a:ext cx="31721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D17307D-C5CC-A818-AE65-83FEE2603508}"/>
                </a:ext>
              </a:extLst>
            </p:cNvPr>
            <p:cNvCxnSpPr/>
            <p:nvPr/>
          </p:nvCxnSpPr>
          <p:spPr>
            <a:xfrm>
              <a:off x="2950523" y="3116356"/>
              <a:ext cx="31721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7F550A-A541-EA81-B199-64434FA987EC}"/>
                </a:ext>
              </a:extLst>
            </p:cNvPr>
            <p:cNvCxnSpPr>
              <a:cxnSpLocks/>
            </p:cNvCxnSpPr>
            <p:nvPr/>
          </p:nvCxnSpPr>
          <p:spPr>
            <a:xfrm>
              <a:off x="5825268" y="3133306"/>
              <a:ext cx="84933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BBCC8B3-F0C4-8727-862F-5100E840BE9B}"/>
                </a:ext>
              </a:extLst>
            </p:cNvPr>
            <p:cNvCxnSpPr>
              <a:cxnSpLocks/>
            </p:cNvCxnSpPr>
            <p:nvPr/>
          </p:nvCxnSpPr>
          <p:spPr>
            <a:xfrm>
              <a:off x="9238343" y="3152356"/>
              <a:ext cx="819833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/>
              <p:nvPr/>
            </p:nvSpPr>
            <p:spPr>
              <a:xfrm>
                <a:off x="3068286" y="4191348"/>
                <a:ext cx="5513497" cy="214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286" y="4191348"/>
                <a:ext cx="5513497" cy="2145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916649B-510B-F4EE-EE55-2AECD05B26FA}"/>
              </a:ext>
            </a:extLst>
          </p:cNvPr>
          <p:cNvGrpSpPr/>
          <p:nvPr/>
        </p:nvGrpSpPr>
        <p:grpSpPr>
          <a:xfrm>
            <a:off x="521004" y="1439422"/>
            <a:ext cx="11539462" cy="928866"/>
            <a:chOff x="521004" y="1439422"/>
            <a:chExt cx="11539462" cy="928866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3245684C-0E89-DA5D-3FC7-0CD09F7D2195}"/>
                </a:ext>
              </a:extLst>
            </p:cNvPr>
            <p:cNvSpPr/>
            <p:nvPr/>
          </p:nvSpPr>
          <p:spPr>
            <a:xfrm rot="5400000">
              <a:off x="990388" y="978334"/>
              <a:ext cx="920570" cy="1859338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84FBDF15-DD03-B3E5-98F4-ECC0EBDEE8F0}"/>
                </a:ext>
              </a:extLst>
            </p:cNvPr>
            <p:cNvSpPr/>
            <p:nvPr/>
          </p:nvSpPr>
          <p:spPr>
            <a:xfrm rot="5400000">
              <a:off x="3807942" y="978334"/>
              <a:ext cx="920570" cy="1859338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0CD2D2E-CC50-08BA-601E-008BEBAA95E1}"/>
                </a:ext>
              </a:extLst>
            </p:cNvPr>
            <p:cNvSpPr/>
            <p:nvPr/>
          </p:nvSpPr>
          <p:spPr>
            <a:xfrm rot="5400000">
              <a:off x="7243358" y="970038"/>
              <a:ext cx="920570" cy="1859338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E14E65B7-99D8-2DFE-9BE7-4B1AA8EC55F9}"/>
                </a:ext>
              </a:extLst>
            </p:cNvPr>
            <p:cNvSpPr/>
            <p:nvPr/>
          </p:nvSpPr>
          <p:spPr>
            <a:xfrm rot="5400000">
              <a:off x="10670512" y="970038"/>
              <a:ext cx="920570" cy="1859338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686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89">
        <p:fade/>
      </p:transition>
    </mc:Choice>
    <mc:Fallback xmlns="">
      <p:transition spd="med" advTm="148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018AF-3BDE-A162-C15E-8D2D768CF018}"/>
                  </a:ext>
                </a:extLst>
              </p:cNvPr>
              <p:cNvSpPr txBox="1"/>
              <p:nvPr/>
            </p:nvSpPr>
            <p:spPr>
              <a:xfrm>
                <a:off x="-182257" y="2309218"/>
                <a:ext cx="12556514" cy="1450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018AF-3BDE-A162-C15E-8D2D768CF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2257" y="2309218"/>
                <a:ext cx="12556514" cy="1450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76A98B5-0375-1C8B-2CD7-8EF57287FB02}"/>
              </a:ext>
            </a:extLst>
          </p:cNvPr>
          <p:cNvGrpSpPr/>
          <p:nvPr/>
        </p:nvGrpSpPr>
        <p:grpSpPr>
          <a:xfrm>
            <a:off x="1125991" y="4984875"/>
            <a:ext cx="10403569" cy="1873125"/>
            <a:chOff x="1125991" y="4984875"/>
            <a:chExt cx="10403569" cy="1873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4D0EA5-9060-4160-C78D-559A3C0A9ABC}"/>
                    </a:ext>
                  </a:extLst>
                </p:cNvPr>
                <p:cNvSpPr txBox="1"/>
                <p:nvPr/>
              </p:nvSpPr>
              <p:spPr>
                <a:xfrm>
                  <a:off x="3594101" y="5842337"/>
                  <a:ext cx="54673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6000" dirty="0"/>
                    <a:t>determinant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4D0EA5-9060-4160-C78D-559A3C0A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01" y="5842337"/>
                  <a:ext cx="5467350" cy="1015663"/>
                </a:xfrm>
                <a:prstGeom prst="rect">
                  <a:avLst/>
                </a:prstGeom>
                <a:blipFill>
                  <a:blip r:embed="rId4"/>
                  <a:stretch>
                    <a:fillRect l="-6808" t="-17964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AE02CA-5D63-456F-1D8F-71AA3AF8C5BB}"/>
                </a:ext>
              </a:extLst>
            </p:cNvPr>
            <p:cNvGrpSpPr/>
            <p:nvPr/>
          </p:nvGrpSpPr>
          <p:grpSpPr>
            <a:xfrm>
              <a:off x="1125991" y="4984875"/>
              <a:ext cx="10403569" cy="1392882"/>
              <a:chOff x="1127578" y="4950768"/>
              <a:chExt cx="10403569" cy="139288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A7B5817-320F-36A3-9D48-16DCF47806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7578" y="4950768"/>
                <a:ext cx="2290536" cy="1392882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3DCDEA7-0CD2-EC0A-D641-1701F360C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22708" y="4950768"/>
                <a:ext cx="2208439" cy="1392882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1FA782C-E8FF-F924-2010-82C079EBD785}"/>
                  </a:ext>
                </a:extLst>
              </p:cNvPr>
              <p:cNvGrpSpPr/>
              <p:nvPr/>
            </p:nvGrpSpPr>
            <p:grpSpPr>
              <a:xfrm>
                <a:off x="4725021" y="4950768"/>
                <a:ext cx="3733179" cy="984580"/>
                <a:chOff x="3247792" y="4943694"/>
                <a:chExt cx="10483301" cy="1552356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5285F38-5864-F92F-E462-AB239FFDF6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47792" y="4994636"/>
                  <a:ext cx="645438" cy="1501414"/>
                </a:xfrm>
                <a:prstGeom prst="straightConnector1">
                  <a:avLst/>
                </a:prstGeom>
                <a:ln w="1143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B54628F-C3C0-2297-1A1B-B7651681F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24885" y="4943694"/>
                  <a:ext cx="3106208" cy="1552356"/>
                </a:xfrm>
                <a:prstGeom prst="straightConnector1">
                  <a:avLst/>
                </a:prstGeom>
                <a:ln w="1143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/>
              <p:nvPr/>
            </p:nvSpPr>
            <p:spPr>
              <a:xfrm>
                <a:off x="-135084" y="3883360"/>
                <a:ext cx="12548115" cy="106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5084" y="3883360"/>
                <a:ext cx="12548115" cy="1067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/>
              <p:nvPr/>
            </p:nvSpPr>
            <p:spPr>
              <a:xfrm>
                <a:off x="591441" y="480243"/>
                <a:ext cx="5809604" cy="1790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41" y="480243"/>
                <a:ext cx="5809604" cy="1790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1AF7B-4E62-C150-E1AF-31E185FB46AC}"/>
                  </a:ext>
                </a:extLst>
              </p:cNvPr>
              <p:cNvSpPr txBox="1"/>
              <p:nvPr/>
            </p:nvSpPr>
            <p:spPr>
              <a:xfrm>
                <a:off x="6327776" y="392079"/>
                <a:ext cx="5203371" cy="173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1AF7B-4E62-C150-E1AF-31E185FB4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776" y="392079"/>
                <a:ext cx="5203371" cy="17361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/>
              <p:nvPr/>
            </p:nvSpPr>
            <p:spPr>
              <a:xfrm>
                <a:off x="1541637" y="-34107"/>
                <a:ext cx="37497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determinant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637" y="-34107"/>
                <a:ext cx="3749779" cy="707886"/>
              </a:xfrm>
              <a:prstGeom prst="rect">
                <a:avLst/>
              </a:prstGeom>
              <a:blipFill>
                <a:blip r:embed="rId8"/>
                <a:stretch>
                  <a:fillRect l="-5854" t="-15385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868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37"/>
    </mc:Choice>
    <mc:Fallback xmlns="">
      <p:transition spd="slow" advTm="18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/>
              <p:nvPr/>
            </p:nvSpPr>
            <p:spPr>
              <a:xfrm>
                <a:off x="-152400" y="203213"/>
                <a:ext cx="12548115" cy="106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03213"/>
                <a:ext cx="12548115" cy="1067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/>
              <p:nvPr/>
            </p:nvSpPr>
            <p:spPr>
              <a:xfrm>
                <a:off x="1" y="2368288"/>
                <a:ext cx="12192000" cy="96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3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8288"/>
                <a:ext cx="12192000" cy="9647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/>
              <p:nvPr/>
            </p:nvSpPr>
            <p:spPr>
              <a:xfrm>
                <a:off x="1560066" y="4297731"/>
                <a:ext cx="8735276" cy="235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66" y="4297731"/>
                <a:ext cx="8735276" cy="23570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0763740-58E2-67D6-8CB3-68FCBC610A09}"/>
              </a:ext>
            </a:extLst>
          </p:cNvPr>
          <p:cNvGrpSpPr/>
          <p:nvPr/>
        </p:nvGrpSpPr>
        <p:grpSpPr>
          <a:xfrm>
            <a:off x="425754" y="1439422"/>
            <a:ext cx="11517507" cy="928866"/>
            <a:chOff x="425754" y="1439422"/>
            <a:chExt cx="11517507" cy="928866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3245684C-0E89-DA5D-3FC7-0CD09F7D2195}"/>
                </a:ext>
              </a:extLst>
            </p:cNvPr>
            <p:cNvSpPr/>
            <p:nvPr/>
          </p:nvSpPr>
          <p:spPr>
            <a:xfrm rot="5400000">
              <a:off x="666314" y="1207158"/>
              <a:ext cx="920570" cy="1401690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84FBDF15-DD03-B3E5-98F4-ECC0EBDEE8F0}"/>
                </a:ext>
              </a:extLst>
            </p:cNvPr>
            <p:cNvSpPr/>
            <p:nvPr/>
          </p:nvSpPr>
          <p:spPr>
            <a:xfrm rot="5400000">
              <a:off x="4273672" y="1207158"/>
              <a:ext cx="920570" cy="1401690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0CD2D2E-CC50-08BA-601E-008BEBAA95E1}"/>
                </a:ext>
              </a:extLst>
            </p:cNvPr>
            <p:cNvSpPr/>
            <p:nvPr/>
          </p:nvSpPr>
          <p:spPr>
            <a:xfrm rot="5400000">
              <a:off x="7881031" y="1198862"/>
              <a:ext cx="920570" cy="1401690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E14E65B7-99D8-2DFE-9BE7-4B1AA8EC55F9}"/>
                </a:ext>
              </a:extLst>
            </p:cNvPr>
            <p:cNvSpPr/>
            <p:nvPr/>
          </p:nvSpPr>
          <p:spPr>
            <a:xfrm rot="5400000">
              <a:off x="10782131" y="1198862"/>
              <a:ext cx="920570" cy="1401690"/>
            </a:xfrm>
            <a:prstGeom prst="leftBrace">
              <a:avLst>
                <a:gd name="adj1" fmla="val 8333"/>
                <a:gd name="adj2" fmla="val 30286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311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20">
        <p:fade/>
      </p:transition>
    </mc:Choice>
    <mc:Fallback xmlns="">
      <p:transition spd="med" advTm="117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6A3C23-4EDC-5EB8-6E3A-15347A24B41D}"/>
              </a:ext>
            </a:extLst>
          </p:cNvPr>
          <p:cNvSpPr txBox="1"/>
          <p:nvPr/>
        </p:nvSpPr>
        <p:spPr>
          <a:xfrm>
            <a:off x="146485" y="123987"/>
            <a:ext cx="6579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 dirty="0"/>
              <a:t>Matrix Factoring: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/>
              <p:nvPr/>
            </p:nvSpPr>
            <p:spPr>
              <a:xfrm>
                <a:off x="404506" y="1539007"/>
                <a:ext cx="11538543" cy="2378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</m:m>
                      </m:e>
                    </m:d>
                    <m:r>
                      <a:rPr lang="en-CA" sz="8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8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8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8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GB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8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6" y="1539007"/>
                <a:ext cx="11538543" cy="2378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2436EE-5CF9-98BB-B1C8-4A46005A281C}"/>
                  </a:ext>
                </a:extLst>
              </p:cNvPr>
              <p:cNvSpPr txBox="1"/>
              <p:nvPr/>
            </p:nvSpPr>
            <p:spPr>
              <a:xfrm>
                <a:off x="248950" y="4316388"/>
                <a:ext cx="11694099" cy="2147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2436EE-5CF9-98BB-B1C8-4A46005A2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50" y="4316388"/>
                <a:ext cx="11694099" cy="2147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78973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61">
        <p159:morph option="byObject"/>
      </p:transition>
    </mc:Choice>
    <mc:Fallback xmlns="">
      <p:transition spd="slow" advTm="87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/>
              <p:nvPr/>
            </p:nvSpPr>
            <p:spPr>
              <a:xfrm>
                <a:off x="-152400" y="203213"/>
                <a:ext cx="12548115" cy="106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03213"/>
                <a:ext cx="12548115" cy="1067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/>
              <p:nvPr/>
            </p:nvSpPr>
            <p:spPr>
              <a:xfrm>
                <a:off x="1" y="2368288"/>
                <a:ext cx="12192000" cy="96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3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8288"/>
                <a:ext cx="12192000" cy="9647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/>
              <p:nvPr/>
            </p:nvSpPr>
            <p:spPr>
              <a:xfrm>
                <a:off x="1560066" y="4297731"/>
                <a:ext cx="8735276" cy="235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66" y="4297731"/>
                <a:ext cx="8735276" cy="23570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0763740-58E2-67D6-8CB3-68FCBC610A09}"/>
              </a:ext>
            </a:extLst>
          </p:cNvPr>
          <p:cNvGrpSpPr/>
          <p:nvPr/>
        </p:nvGrpSpPr>
        <p:grpSpPr>
          <a:xfrm>
            <a:off x="425754" y="1439422"/>
            <a:ext cx="11517507" cy="928866"/>
            <a:chOff x="425754" y="1439422"/>
            <a:chExt cx="11517507" cy="928866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3245684C-0E89-DA5D-3FC7-0CD09F7D2195}"/>
                </a:ext>
              </a:extLst>
            </p:cNvPr>
            <p:cNvSpPr/>
            <p:nvPr/>
          </p:nvSpPr>
          <p:spPr>
            <a:xfrm rot="5400000">
              <a:off x="666314" y="1207158"/>
              <a:ext cx="920570" cy="1401690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84FBDF15-DD03-B3E5-98F4-ECC0EBDEE8F0}"/>
                </a:ext>
              </a:extLst>
            </p:cNvPr>
            <p:cNvSpPr/>
            <p:nvPr/>
          </p:nvSpPr>
          <p:spPr>
            <a:xfrm rot="5400000">
              <a:off x="4273672" y="1207158"/>
              <a:ext cx="920570" cy="1401690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0CD2D2E-CC50-08BA-601E-008BEBAA95E1}"/>
                </a:ext>
              </a:extLst>
            </p:cNvPr>
            <p:cNvSpPr/>
            <p:nvPr/>
          </p:nvSpPr>
          <p:spPr>
            <a:xfrm rot="5400000">
              <a:off x="7881031" y="1198862"/>
              <a:ext cx="920570" cy="1401690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E14E65B7-99D8-2DFE-9BE7-4B1AA8EC55F9}"/>
                </a:ext>
              </a:extLst>
            </p:cNvPr>
            <p:cNvSpPr/>
            <p:nvPr/>
          </p:nvSpPr>
          <p:spPr>
            <a:xfrm rot="5400000">
              <a:off x="10782131" y="1198862"/>
              <a:ext cx="920570" cy="1401690"/>
            </a:xfrm>
            <a:prstGeom prst="leftBrace">
              <a:avLst>
                <a:gd name="adj1" fmla="val 8333"/>
                <a:gd name="adj2" fmla="val 30286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A90F23-0481-A958-E1DC-9F35F3120044}"/>
              </a:ext>
            </a:extLst>
          </p:cNvPr>
          <p:cNvGrpSpPr/>
          <p:nvPr/>
        </p:nvGrpSpPr>
        <p:grpSpPr>
          <a:xfrm>
            <a:off x="425754" y="3124200"/>
            <a:ext cx="1401690" cy="1368062"/>
            <a:chOff x="425754" y="3124200"/>
            <a:chExt cx="1401690" cy="13680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AC880A2-8B74-7CB8-AAEC-614D1AAB0FDD}"/>
                </a:ext>
              </a:extLst>
            </p:cNvPr>
            <p:cNvSpPr txBox="1"/>
            <p:nvPr/>
          </p:nvSpPr>
          <p:spPr>
            <a:xfrm>
              <a:off x="425754" y="3476599"/>
              <a:ext cx="14016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000" dirty="0">
                  <a:solidFill>
                    <a:srgbClr val="7030A0"/>
                  </a:solidFill>
                </a:rPr>
                <a:t>Pauli Spinors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6CA548F-3182-C1E3-8BB9-64233F8FF190}"/>
                </a:ext>
              </a:extLst>
            </p:cNvPr>
            <p:cNvCxnSpPr/>
            <p:nvPr/>
          </p:nvCxnSpPr>
          <p:spPr>
            <a:xfrm flipV="1">
              <a:off x="660180" y="3333039"/>
              <a:ext cx="0" cy="464457"/>
            </a:xfrm>
            <a:prstGeom prst="straightConnector1">
              <a:avLst/>
            </a:prstGeom>
            <a:ln w="571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135D270-0EBF-5308-0A3F-01B508592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166" y="3124200"/>
              <a:ext cx="0" cy="673296"/>
            </a:xfrm>
            <a:prstGeom prst="straightConnector1">
              <a:avLst/>
            </a:prstGeom>
            <a:ln w="571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5D6122-C467-00E0-684A-462EECE5C4C8}"/>
              </a:ext>
            </a:extLst>
          </p:cNvPr>
          <p:cNvGrpSpPr/>
          <p:nvPr/>
        </p:nvGrpSpPr>
        <p:grpSpPr>
          <a:xfrm>
            <a:off x="4033112" y="3131354"/>
            <a:ext cx="1401690" cy="1368062"/>
            <a:chOff x="425754" y="3124200"/>
            <a:chExt cx="1401690" cy="13680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FFF6B9-C3ED-651D-C874-008C936EB014}"/>
                </a:ext>
              </a:extLst>
            </p:cNvPr>
            <p:cNvSpPr txBox="1"/>
            <p:nvPr/>
          </p:nvSpPr>
          <p:spPr>
            <a:xfrm>
              <a:off x="425754" y="3476599"/>
              <a:ext cx="14016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000" dirty="0">
                  <a:solidFill>
                    <a:srgbClr val="7030A0"/>
                  </a:solidFill>
                </a:rPr>
                <a:t>Pauli Spinors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B190EF-8CFA-2279-73FC-12DFD4DA3575}"/>
                </a:ext>
              </a:extLst>
            </p:cNvPr>
            <p:cNvCxnSpPr/>
            <p:nvPr/>
          </p:nvCxnSpPr>
          <p:spPr>
            <a:xfrm flipV="1">
              <a:off x="660180" y="3333039"/>
              <a:ext cx="0" cy="464457"/>
            </a:xfrm>
            <a:prstGeom prst="straightConnector1">
              <a:avLst/>
            </a:prstGeom>
            <a:ln w="571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D1D95-56BE-21C9-9019-35F3116473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166" y="3124200"/>
              <a:ext cx="0" cy="673296"/>
            </a:xfrm>
            <a:prstGeom prst="straightConnector1">
              <a:avLst/>
            </a:prstGeom>
            <a:ln w="571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4CD629-7638-489D-33EC-739732682C64}"/>
              </a:ext>
            </a:extLst>
          </p:cNvPr>
          <p:cNvGrpSpPr/>
          <p:nvPr/>
        </p:nvGrpSpPr>
        <p:grpSpPr>
          <a:xfrm>
            <a:off x="7583887" y="3117046"/>
            <a:ext cx="1401690" cy="1368062"/>
            <a:chOff x="425754" y="3124200"/>
            <a:chExt cx="1401690" cy="13680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200098-A502-A6A2-F097-4227AFC97CA8}"/>
                </a:ext>
              </a:extLst>
            </p:cNvPr>
            <p:cNvSpPr txBox="1"/>
            <p:nvPr/>
          </p:nvSpPr>
          <p:spPr>
            <a:xfrm>
              <a:off x="425754" y="3476599"/>
              <a:ext cx="14016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000" dirty="0">
                  <a:solidFill>
                    <a:srgbClr val="7030A0"/>
                  </a:solidFill>
                </a:rPr>
                <a:t>Pauli Spinors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FD95CA2-8744-7303-FF6F-D42A82C127B6}"/>
                </a:ext>
              </a:extLst>
            </p:cNvPr>
            <p:cNvCxnSpPr/>
            <p:nvPr/>
          </p:nvCxnSpPr>
          <p:spPr>
            <a:xfrm flipV="1">
              <a:off x="660180" y="3333039"/>
              <a:ext cx="0" cy="464457"/>
            </a:xfrm>
            <a:prstGeom prst="straightConnector1">
              <a:avLst/>
            </a:prstGeom>
            <a:ln w="571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84D3744-8ED0-56C5-0138-583A07AF2A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166" y="3124200"/>
              <a:ext cx="0" cy="673296"/>
            </a:xfrm>
            <a:prstGeom prst="straightConnector1">
              <a:avLst/>
            </a:prstGeom>
            <a:ln w="571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9E307D-2178-E4E6-4758-D978DFA1E76E}"/>
              </a:ext>
            </a:extLst>
          </p:cNvPr>
          <p:cNvGrpSpPr/>
          <p:nvPr/>
        </p:nvGrpSpPr>
        <p:grpSpPr>
          <a:xfrm>
            <a:off x="10568790" y="3124200"/>
            <a:ext cx="1401690" cy="1368062"/>
            <a:chOff x="425754" y="3124200"/>
            <a:chExt cx="1401690" cy="13680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3902CC-0E44-EF99-1D48-C1E05007FC80}"/>
                </a:ext>
              </a:extLst>
            </p:cNvPr>
            <p:cNvSpPr txBox="1"/>
            <p:nvPr/>
          </p:nvSpPr>
          <p:spPr>
            <a:xfrm>
              <a:off x="425754" y="3476599"/>
              <a:ext cx="14016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000" dirty="0">
                  <a:solidFill>
                    <a:srgbClr val="7030A0"/>
                  </a:solidFill>
                </a:rPr>
                <a:t>Pauli Spinors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736FF88-CE7B-70DA-5FE5-01577C42220A}"/>
                </a:ext>
              </a:extLst>
            </p:cNvPr>
            <p:cNvCxnSpPr/>
            <p:nvPr/>
          </p:nvCxnSpPr>
          <p:spPr>
            <a:xfrm flipV="1">
              <a:off x="660180" y="3333039"/>
              <a:ext cx="0" cy="464457"/>
            </a:xfrm>
            <a:prstGeom prst="straightConnector1">
              <a:avLst/>
            </a:prstGeom>
            <a:ln w="571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FB6F99-6272-650B-224D-454CF4BE8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166" y="3124200"/>
              <a:ext cx="0" cy="673296"/>
            </a:xfrm>
            <a:prstGeom prst="straightConnector1">
              <a:avLst/>
            </a:prstGeom>
            <a:ln w="5715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662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20">
        <p:fade/>
      </p:transition>
    </mc:Choice>
    <mc:Fallback xmlns="">
      <p:transition spd="med" advTm="1172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894AD7-46FA-ED3B-C81E-04BC8A4B0C84}"/>
                  </a:ext>
                </a:extLst>
              </p:cNvPr>
              <p:cNvSpPr txBox="1"/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2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6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GB" sz="6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200" i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CA" sz="62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894AD7-46FA-ED3B-C81E-04BC8A4B0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268607-F90A-FCF5-99C8-2BA4D0526EF6}"/>
                  </a:ext>
                </a:extLst>
              </p:cNvPr>
              <p:cNvSpPr txBox="1"/>
              <p:nvPr/>
            </p:nvSpPr>
            <p:spPr>
              <a:xfrm>
                <a:off x="1193916" y="608494"/>
                <a:ext cx="85420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268607-F90A-FCF5-99C8-2BA4D0526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916" y="608494"/>
                <a:ext cx="854208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44545D-7A82-C342-1159-43FB6B118027}"/>
                  </a:ext>
                </a:extLst>
              </p:cNvPr>
              <p:cNvSpPr txBox="1"/>
              <p:nvPr/>
            </p:nvSpPr>
            <p:spPr>
              <a:xfrm>
                <a:off x="9816687" y="608494"/>
                <a:ext cx="85420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44545D-7A82-C342-1159-43FB6B118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687" y="608494"/>
                <a:ext cx="854208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B645D3-AFB2-EAEC-8673-A0AF81833938}"/>
                  </a:ext>
                </a:extLst>
              </p:cNvPr>
              <p:cNvSpPr txBox="1"/>
              <p:nvPr/>
            </p:nvSpPr>
            <p:spPr>
              <a:xfrm>
                <a:off x="0" y="2145947"/>
                <a:ext cx="12192000" cy="2233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      </m:t>
                      </m:r>
                      <m:d>
                        <m:d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1  0</m:t>
                                  </m:r>
                                </m:e>
                              </m:d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1  0</m:t>
                                  </m:r>
                                </m:e>
                              </m:d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0  1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CA" sz="40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B645D3-AFB2-EAEC-8673-A0AF81833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5947"/>
                <a:ext cx="12192000" cy="2233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81719E0-3369-FF21-9D05-0DC584884D54}"/>
              </a:ext>
            </a:extLst>
          </p:cNvPr>
          <p:cNvGrpSpPr/>
          <p:nvPr/>
        </p:nvGrpSpPr>
        <p:grpSpPr>
          <a:xfrm>
            <a:off x="89412" y="-2323646"/>
            <a:ext cx="12102588" cy="2019399"/>
            <a:chOff x="89412" y="-2323646"/>
            <a:chExt cx="12102588" cy="2019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DAAF81-3B8F-7997-DFDD-11FB7AF7392C}"/>
                    </a:ext>
                  </a:extLst>
                </p:cNvPr>
                <p:cNvSpPr txBox="1"/>
                <p:nvPr/>
              </p:nvSpPr>
              <p:spPr>
                <a:xfrm>
                  <a:off x="89412" y="-2323646"/>
                  <a:ext cx="12102588" cy="20193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6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6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6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6200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DAAF81-3B8F-7997-DFDD-11FB7AF739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2" y="-2323646"/>
                  <a:ext cx="12102588" cy="20193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D061E3-590B-A5FB-CE30-BB6C718C5318}"/>
                    </a:ext>
                  </a:extLst>
                </p:cNvPr>
                <p:cNvSpPr txBox="1"/>
                <p:nvPr/>
              </p:nvSpPr>
              <p:spPr>
                <a:xfrm>
                  <a:off x="515490" y="-1715152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D061E3-590B-A5FB-CE30-BB6C718C5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490" y="-1715152"/>
                  <a:ext cx="2377189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8A20E80-5424-B8DC-A43A-0DFC6943008B}"/>
                    </a:ext>
                  </a:extLst>
                </p:cNvPr>
                <p:cNvSpPr txBox="1"/>
                <p:nvPr/>
              </p:nvSpPr>
              <p:spPr>
                <a:xfrm>
                  <a:off x="9049771" y="-1715152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8A20E80-5424-B8DC-A43A-0DFC69430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771" y="-1715152"/>
                  <a:ext cx="2377189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EA69D5-BA82-608D-E4B5-DFD983AB3F29}"/>
                  </a:ext>
                </a:extLst>
              </p:cNvPr>
              <p:cNvSpPr txBox="1"/>
              <p:nvPr/>
            </p:nvSpPr>
            <p:spPr>
              <a:xfrm>
                <a:off x="656560" y="2512841"/>
                <a:ext cx="1165512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88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EA69D5-BA82-608D-E4B5-DFD983AB3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0" y="2512841"/>
                <a:ext cx="1165512" cy="14465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F7766B-7830-CFC7-5A47-91FCE6D92DFF}"/>
                  </a:ext>
                </a:extLst>
              </p:cNvPr>
              <p:cNvSpPr txBox="1"/>
              <p:nvPr/>
            </p:nvSpPr>
            <p:spPr>
              <a:xfrm>
                <a:off x="10238365" y="2512841"/>
                <a:ext cx="1693220" cy="1481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F7766B-7830-CFC7-5A47-91FCE6D9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365" y="2512841"/>
                <a:ext cx="1693220" cy="14815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0A13A7-BE00-3EDE-9632-713FAD8E18F6}"/>
                  </a:ext>
                </a:extLst>
              </p:cNvPr>
              <p:cNvSpPr txBox="1"/>
              <p:nvPr/>
            </p:nvSpPr>
            <p:spPr>
              <a:xfrm>
                <a:off x="0" y="4410965"/>
                <a:ext cx="12225599" cy="2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44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1  0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CA" sz="4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CA" sz="4400" dirty="0">
                                  <a:solidFill>
                                    <a:srgbClr val="7030A0"/>
                                  </a:solidFill>
                                </a:rPr>
                                <m:t> </m:t>
                              </m:r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CA" sz="44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1  0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CA" sz="4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CA" sz="4400" dirty="0">
                                  <a:solidFill>
                                    <a:srgbClr val="7030A0"/>
                                  </a:solidFill>
                                </a:rPr>
                                <m:t> </m:t>
                              </m:r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CA" sz="44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CA" sz="4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CA" sz="44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0  1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CA" sz="4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CA" sz="4400" dirty="0">
                                  <a:solidFill>
                                    <a:srgbClr val="7030A0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0A13A7-BE00-3EDE-9632-713FAD8E1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0965"/>
                <a:ext cx="12225599" cy="24477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3F4ED4A-169E-2DC0-6B9A-B7D3E700F4CE}"/>
              </a:ext>
            </a:extLst>
          </p:cNvPr>
          <p:cNvSpPr/>
          <p:nvPr/>
        </p:nvSpPr>
        <p:spPr>
          <a:xfrm>
            <a:off x="0" y="-31393"/>
            <a:ext cx="3010667" cy="2163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27AB20-E947-557A-BFC9-12E5D9F4B6AD}"/>
              </a:ext>
            </a:extLst>
          </p:cNvPr>
          <p:cNvSpPr/>
          <p:nvPr/>
        </p:nvSpPr>
        <p:spPr>
          <a:xfrm>
            <a:off x="8760543" y="62647"/>
            <a:ext cx="3431458" cy="1912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8164F18-84B6-30B1-D172-3D247A094F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64560" y="5284080"/>
              <a:ext cx="9579960" cy="1550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8164F18-84B6-30B1-D172-3D247A094F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55200" y="5274720"/>
                <a:ext cx="9598680" cy="1569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174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74"/>
    </mc:Choice>
    <mc:Fallback xmlns="">
      <p:transition spd="slow" advTm="29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/>
      <p:bldP spid="22" grpId="0" animBg="1"/>
      <p:bldP spid="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018AF-3BDE-A162-C15E-8D2D768CF018}"/>
                  </a:ext>
                </a:extLst>
              </p:cNvPr>
              <p:cNvSpPr txBox="1"/>
              <p:nvPr/>
            </p:nvSpPr>
            <p:spPr>
              <a:xfrm>
                <a:off x="-182257" y="2309218"/>
                <a:ext cx="12556514" cy="1450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018AF-3BDE-A162-C15E-8D2D768CF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2257" y="2309218"/>
                <a:ext cx="12556514" cy="1450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76A98B5-0375-1C8B-2CD7-8EF57287FB02}"/>
              </a:ext>
            </a:extLst>
          </p:cNvPr>
          <p:cNvGrpSpPr/>
          <p:nvPr/>
        </p:nvGrpSpPr>
        <p:grpSpPr>
          <a:xfrm>
            <a:off x="1125991" y="4984875"/>
            <a:ext cx="10403569" cy="1873125"/>
            <a:chOff x="1125991" y="4984875"/>
            <a:chExt cx="10403569" cy="1873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4D0EA5-9060-4160-C78D-559A3C0A9ABC}"/>
                    </a:ext>
                  </a:extLst>
                </p:cNvPr>
                <p:cNvSpPr txBox="1"/>
                <p:nvPr/>
              </p:nvSpPr>
              <p:spPr>
                <a:xfrm>
                  <a:off x="3594101" y="5842337"/>
                  <a:ext cx="54673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6000" dirty="0"/>
                    <a:t>determinant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4D0EA5-9060-4160-C78D-559A3C0A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01" y="5842337"/>
                  <a:ext cx="5467350" cy="1015663"/>
                </a:xfrm>
                <a:prstGeom prst="rect">
                  <a:avLst/>
                </a:prstGeom>
                <a:blipFill>
                  <a:blip r:embed="rId4"/>
                  <a:stretch>
                    <a:fillRect l="-6808" t="-17964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AE02CA-5D63-456F-1D8F-71AA3AF8C5BB}"/>
                </a:ext>
              </a:extLst>
            </p:cNvPr>
            <p:cNvGrpSpPr/>
            <p:nvPr/>
          </p:nvGrpSpPr>
          <p:grpSpPr>
            <a:xfrm>
              <a:off x="1125991" y="4984875"/>
              <a:ext cx="10403569" cy="1392882"/>
              <a:chOff x="1127578" y="4950768"/>
              <a:chExt cx="10403569" cy="139288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A7B5817-320F-36A3-9D48-16DCF47806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7578" y="4950768"/>
                <a:ext cx="2290536" cy="1392882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3DCDEA7-0CD2-EC0A-D641-1701F360C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22708" y="4950768"/>
                <a:ext cx="2208439" cy="1392882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1FA782C-E8FF-F924-2010-82C079EBD785}"/>
                  </a:ext>
                </a:extLst>
              </p:cNvPr>
              <p:cNvGrpSpPr/>
              <p:nvPr/>
            </p:nvGrpSpPr>
            <p:grpSpPr>
              <a:xfrm>
                <a:off x="4725021" y="4950768"/>
                <a:ext cx="3733179" cy="984580"/>
                <a:chOff x="3247792" y="4943694"/>
                <a:chExt cx="10483301" cy="1552356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5285F38-5864-F92F-E462-AB239FFDF6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47792" y="4994636"/>
                  <a:ext cx="645438" cy="1501414"/>
                </a:xfrm>
                <a:prstGeom prst="straightConnector1">
                  <a:avLst/>
                </a:prstGeom>
                <a:ln w="1143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B54628F-C3C0-2297-1A1B-B7651681F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24885" y="4943694"/>
                  <a:ext cx="3106208" cy="1552356"/>
                </a:xfrm>
                <a:prstGeom prst="straightConnector1">
                  <a:avLst/>
                </a:prstGeom>
                <a:ln w="1143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/>
              <p:nvPr/>
            </p:nvSpPr>
            <p:spPr>
              <a:xfrm>
                <a:off x="-135084" y="3883360"/>
                <a:ext cx="12548115" cy="106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5084" y="3883360"/>
                <a:ext cx="12548115" cy="1067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/>
              <p:nvPr/>
            </p:nvSpPr>
            <p:spPr>
              <a:xfrm>
                <a:off x="591441" y="480243"/>
                <a:ext cx="5809604" cy="1790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41" y="480243"/>
                <a:ext cx="5809604" cy="1790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1AF7B-4E62-C150-E1AF-31E185FB46AC}"/>
                  </a:ext>
                </a:extLst>
              </p:cNvPr>
              <p:cNvSpPr txBox="1"/>
              <p:nvPr/>
            </p:nvSpPr>
            <p:spPr>
              <a:xfrm>
                <a:off x="6327776" y="392079"/>
                <a:ext cx="5203371" cy="173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1AF7B-4E62-C150-E1AF-31E185FB4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776" y="392079"/>
                <a:ext cx="5203371" cy="17361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/>
              <p:nvPr/>
            </p:nvSpPr>
            <p:spPr>
              <a:xfrm>
                <a:off x="1541637" y="-34107"/>
                <a:ext cx="37497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determinant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637" y="-34107"/>
                <a:ext cx="3749779" cy="707886"/>
              </a:xfrm>
              <a:prstGeom prst="rect">
                <a:avLst/>
              </a:prstGeom>
              <a:blipFill>
                <a:blip r:embed="rId8"/>
                <a:stretch>
                  <a:fillRect l="-5854" t="-15385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613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37"/>
    </mc:Choice>
    <mc:Fallback xmlns="">
      <p:transition spd="slow" advTm="18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55DE15-9CCF-E8CC-5AB2-E84917173694}"/>
              </a:ext>
            </a:extLst>
          </p:cNvPr>
          <p:cNvSpPr txBox="1"/>
          <p:nvPr/>
        </p:nvSpPr>
        <p:spPr>
          <a:xfrm>
            <a:off x="162233" y="147485"/>
            <a:ext cx="6709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u="sng" dirty="0"/>
              <a:t>Summary of Pauli Spinors: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358CE-A998-56FE-A065-1842646EED25}"/>
                  </a:ext>
                </a:extLst>
              </p:cNvPr>
              <p:cNvSpPr txBox="1"/>
              <p:nvPr/>
            </p:nvSpPr>
            <p:spPr>
              <a:xfrm>
                <a:off x="162233" y="1155291"/>
                <a:ext cx="974722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Pair of complex number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Obtains from factoring Pauli vector: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358CE-A998-56FE-A065-1842646EE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33" y="1155291"/>
                <a:ext cx="9747220" cy="1569660"/>
              </a:xfrm>
              <a:prstGeom prst="rect">
                <a:avLst/>
              </a:prstGeom>
              <a:blipFill>
                <a:blip r:embed="rId3"/>
                <a:stretch>
                  <a:fillRect l="-2627" t="-8560" r="-1939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1CA45E-0B97-744D-4FD9-1F3FBEE7F233}"/>
                  </a:ext>
                </a:extLst>
              </p:cNvPr>
              <p:cNvSpPr txBox="1"/>
              <p:nvPr/>
            </p:nvSpPr>
            <p:spPr>
              <a:xfrm>
                <a:off x="162233" y="4818394"/>
                <a:ext cx="10599120" cy="1892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Multiple solutions to this factoring…</a:t>
                </a:r>
              </a:p>
              <a:p>
                <a:pPr marL="1143000" lvl="1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But ratio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is unique for a given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1CA45E-0B97-744D-4FD9-1F3FBEE7F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33" y="4818394"/>
                <a:ext cx="10599120" cy="1892121"/>
              </a:xfrm>
              <a:prstGeom prst="rect">
                <a:avLst/>
              </a:prstGeom>
              <a:blipFill>
                <a:blip r:embed="rId4"/>
                <a:stretch>
                  <a:fillRect l="-2417" t="-7074" b="-93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7D1E2-AC82-F4DB-D567-12BEC4CD0AB3}"/>
                  </a:ext>
                </a:extLst>
              </p:cNvPr>
              <p:cNvSpPr txBox="1"/>
              <p:nvPr/>
            </p:nvSpPr>
            <p:spPr>
              <a:xfrm>
                <a:off x="293358" y="2770414"/>
                <a:ext cx="11898642" cy="1941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7D1E2-AC82-F4DB-D567-12BEC4CD0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8" y="2770414"/>
                <a:ext cx="11898642" cy="1941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854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10"/>
    </mc:Choice>
    <mc:Fallback xmlns="">
      <p:transition spd="slow" advTm="19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55DE15-9CCF-E8CC-5AB2-E84917173694}"/>
              </a:ext>
            </a:extLst>
          </p:cNvPr>
          <p:cNvSpPr txBox="1"/>
          <p:nvPr/>
        </p:nvSpPr>
        <p:spPr>
          <a:xfrm>
            <a:off x="162233" y="147485"/>
            <a:ext cx="6709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u="sng" dirty="0"/>
              <a:t>Summary of Pauli Spinors: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7D1E2-AC82-F4DB-D567-12BEC4CD0AB3}"/>
                  </a:ext>
                </a:extLst>
              </p:cNvPr>
              <p:cNvSpPr txBox="1"/>
              <p:nvPr/>
            </p:nvSpPr>
            <p:spPr>
              <a:xfrm>
                <a:off x="87685" y="2099359"/>
                <a:ext cx="11898642" cy="1941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57D1E2-AC82-F4DB-D567-12BEC4CD0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5" y="2099359"/>
                <a:ext cx="11898642" cy="1941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1CD174-7FA2-0C60-5DD2-451CB949846B}"/>
                  </a:ext>
                </a:extLst>
              </p:cNvPr>
              <p:cNvSpPr txBox="1"/>
              <p:nvPr/>
            </p:nvSpPr>
            <p:spPr>
              <a:xfrm>
                <a:off x="87685" y="1181152"/>
                <a:ext cx="11898642" cy="8002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600" dirty="0"/>
                  <a:t>Only if: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6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CA" sz="4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func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4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6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1CD174-7FA2-0C60-5DD2-451CB9498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5" y="1181152"/>
                <a:ext cx="11898642" cy="800219"/>
              </a:xfrm>
              <a:prstGeom prst="rect">
                <a:avLst/>
              </a:prstGeom>
              <a:blipFill>
                <a:blip r:embed="rId4"/>
                <a:stretch>
                  <a:fillRect l="-1788" t="-13139" b="-3430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584397-C326-B1DF-EF51-D5B4E641EE69}"/>
                  </a:ext>
                </a:extLst>
              </p:cNvPr>
              <p:cNvSpPr txBox="1"/>
              <p:nvPr/>
            </p:nvSpPr>
            <p:spPr>
              <a:xfrm>
                <a:off x="87684" y="4326151"/>
                <a:ext cx="11032600" cy="8002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600" dirty="0"/>
                  <a:t>If: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6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CA" sz="4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func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4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600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CA" sz="46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584397-C326-B1DF-EF51-D5B4E641E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4" y="4326151"/>
                <a:ext cx="11032600" cy="800219"/>
              </a:xfrm>
              <a:prstGeom prst="rect">
                <a:avLst/>
              </a:prstGeom>
              <a:blipFill>
                <a:blip r:embed="rId5"/>
                <a:stretch>
                  <a:fillRect l="-330" t="-13139" b="-3430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8F9D2A-6DE0-23D6-5305-3DCE8D41164F}"/>
                  </a:ext>
                </a:extLst>
              </p:cNvPr>
              <p:cNvSpPr txBox="1"/>
              <p:nvPr/>
            </p:nvSpPr>
            <p:spPr>
              <a:xfrm>
                <a:off x="1" y="5411606"/>
                <a:ext cx="12192000" cy="939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3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8F9D2A-6DE0-23D6-5305-3DCE8D41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411606"/>
                <a:ext cx="12192000" cy="939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93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1"/>
    </mc:Choice>
    <mc:Fallback xmlns="">
      <p:transition spd="slow" advTm="17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 animBg="1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9173A8-ABCB-DF8F-0908-1FC171FCC478}"/>
              </a:ext>
            </a:extLst>
          </p:cNvPr>
          <p:cNvSpPr txBox="1"/>
          <p:nvPr/>
        </p:nvSpPr>
        <p:spPr>
          <a:xfrm>
            <a:off x="162233" y="147485"/>
            <a:ext cx="6709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u="sng" dirty="0"/>
              <a:t>Summary of Pauli Spinors: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CA4823-A32E-32BB-5502-3D4CF1BDF0D1}"/>
              </a:ext>
            </a:extLst>
          </p:cNvPr>
          <p:cNvGrpSpPr/>
          <p:nvPr/>
        </p:nvGrpSpPr>
        <p:grpSpPr>
          <a:xfrm>
            <a:off x="89412" y="1200150"/>
            <a:ext cx="12102588" cy="2019399"/>
            <a:chOff x="89412" y="0"/>
            <a:chExt cx="12102588" cy="2019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B105669-89E1-2631-19F6-003A4329D944}"/>
                    </a:ext>
                  </a:extLst>
                </p:cNvPr>
                <p:cNvSpPr txBox="1"/>
                <p:nvPr/>
              </p:nvSpPr>
              <p:spPr>
                <a:xfrm>
                  <a:off x="89412" y="0"/>
                  <a:ext cx="12102588" cy="20193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6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6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6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6200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B105669-89E1-2631-19F6-003A4329D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2" y="0"/>
                  <a:ext cx="12102588" cy="20193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831EB57-5AAE-C6A7-9FF6-9A2F0273452F}"/>
                    </a:ext>
                  </a:extLst>
                </p:cNvPr>
                <p:cNvSpPr txBox="1"/>
                <p:nvPr/>
              </p:nvSpPr>
              <p:spPr>
                <a:xfrm>
                  <a:off x="515490" y="608494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831EB57-5AAE-C6A7-9FF6-9A2F02734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490" y="608494"/>
                  <a:ext cx="2377189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794F963-EA68-E519-8FA9-56C65E0211C6}"/>
                    </a:ext>
                  </a:extLst>
                </p:cNvPr>
                <p:cNvSpPr txBox="1"/>
                <p:nvPr/>
              </p:nvSpPr>
              <p:spPr>
                <a:xfrm>
                  <a:off x="9049771" y="608494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794F963-EA68-E519-8FA9-56C65E021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771" y="608494"/>
                  <a:ext cx="2377189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AE4775-F481-EAF7-CF84-83F19B6C7A8E}"/>
              </a:ext>
            </a:extLst>
          </p:cNvPr>
          <p:cNvGrpSpPr/>
          <p:nvPr/>
        </p:nvGrpSpPr>
        <p:grpSpPr>
          <a:xfrm>
            <a:off x="121775" y="3713743"/>
            <a:ext cx="12143046" cy="2782307"/>
            <a:chOff x="121775" y="3713743"/>
            <a:chExt cx="12143046" cy="27823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02ADE-753E-B043-9703-FD02E882A187}"/>
                </a:ext>
              </a:extLst>
            </p:cNvPr>
            <p:cNvGrpSpPr/>
            <p:nvPr/>
          </p:nvGrpSpPr>
          <p:grpSpPr>
            <a:xfrm>
              <a:off x="162233" y="3905491"/>
              <a:ext cx="12102588" cy="2345001"/>
              <a:chOff x="30418" y="4229341"/>
              <a:chExt cx="12102588" cy="2345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46A4017-C925-D15F-C2D2-ED2A7F9CF665}"/>
                      </a:ext>
                    </a:extLst>
                  </p:cNvPr>
                  <p:cNvSpPr txBox="1"/>
                  <p:nvPr/>
                </p:nvSpPr>
                <p:spPr>
                  <a:xfrm>
                    <a:off x="30418" y="4229341"/>
                    <a:ext cx="12102588" cy="23450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  <m:r>
                          <a:rPr lang="en-GB" sz="6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CA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CA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CA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GB" sz="6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6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6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GB" sz="6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a14:m>
                    <a:r>
                      <a:rPr lang="en-CA" sz="6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10D2C6B3-3C59-583A-B2E7-D424E0D012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18" y="4229341"/>
                    <a:ext cx="12102588" cy="234500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A83F755-F5E5-8F21-D978-38F770B988E3}"/>
                      </a:ext>
                    </a:extLst>
                  </p:cNvPr>
                  <p:cNvSpPr txBox="1"/>
                  <p:nvPr/>
                </p:nvSpPr>
                <p:spPr>
                  <a:xfrm>
                    <a:off x="368008" y="4926323"/>
                    <a:ext cx="2377189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𝑆𝑈</m:t>
                          </m:r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A83F755-F5E5-8F21-D978-38F770B988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008" y="4926323"/>
                    <a:ext cx="2377189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B19F8D0-3482-04EC-BCB3-99C75966625B}"/>
                      </a:ext>
                    </a:extLst>
                  </p:cNvPr>
                  <p:cNvSpPr txBox="1"/>
                  <p:nvPr/>
                </p:nvSpPr>
                <p:spPr>
                  <a:xfrm>
                    <a:off x="9094020" y="4926323"/>
                    <a:ext cx="2377189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𝑆𝑈</m:t>
                          </m:r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B19F8D0-3482-04EC-BCB3-99C7596662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94020" y="4926323"/>
                    <a:ext cx="2377189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0348F0-2D82-BA73-DCC3-4F411C8CC6C0}"/>
                </a:ext>
              </a:extLst>
            </p:cNvPr>
            <p:cNvSpPr/>
            <p:nvPr/>
          </p:nvSpPr>
          <p:spPr>
            <a:xfrm>
              <a:off x="121775" y="3713743"/>
              <a:ext cx="4632660" cy="278230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57FF0E-E002-E623-E577-85DE588DC59E}"/>
                </a:ext>
              </a:extLst>
            </p:cNvPr>
            <p:cNvSpPr/>
            <p:nvPr/>
          </p:nvSpPr>
          <p:spPr>
            <a:xfrm>
              <a:off x="4886250" y="3713743"/>
              <a:ext cx="7246756" cy="2782307"/>
            </a:xfrm>
            <a:prstGeom prst="rect">
              <a:avLst/>
            </a:prstGeom>
            <a:noFill/>
            <a:ln w="762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480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12">
        <p:fade/>
      </p:transition>
    </mc:Choice>
    <mc:Fallback xmlns="">
      <p:transition spd="med" advTm="232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93B258-562F-0022-0D34-BF218C106F7E}"/>
              </a:ext>
            </a:extLst>
          </p:cNvPr>
          <p:cNvSpPr txBox="1"/>
          <p:nvPr/>
        </p:nvSpPr>
        <p:spPr>
          <a:xfrm>
            <a:off x="162233" y="-19823"/>
            <a:ext cx="11867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Exercise</a:t>
            </a:r>
            <a:r>
              <a:rPr lang="en-CA" sz="4800" dirty="0"/>
              <a:t>: Calculate the Pauli vectors for these Pauli spinors (and check that they make sense)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32B4F214-7E74-735C-3077-CE3B452CC8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521950"/>
                  </p:ext>
                </p:extLst>
              </p:nvPr>
            </p:nvGraphicFramePr>
            <p:xfrm>
              <a:off x="527050" y="1467470"/>
              <a:ext cx="10883900" cy="1768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0975">
                      <a:extLst>
                        <a:ext uri="{9D8B030D-6E8A-4147-A177-3AD203B41FA5}">
                          <a16:colId xmlns:a16="http://schemas.microsoft.com/office/drawing/2014/main" val="2501091500"/>
                        </a:ext>
                      </a:extLst>
                    </a:gridCol>
                    <a:gridCol w="2720975">
                      <a:extLst>
                        <a:ext uri="{9D8B030D-6E8A-4147-A177-3AD203B41FA5}">
                          <a16:colId xmlns:a16="http://schemas.microsoft.com/office/drawing/2014/main" val="195419275"/>
                        </a:ext>
                      </a:extLst>
                    </a:gridCol>
                    <a:gridCol w="2720975">
                      <a:extLst>
                        <a:ext uri="{9D8B030D-6E8A-4147-A177-3AD203B41FA5}">
                          <a16:colId xmlns:a16="http://schemas.microsoft.com/office/drawing/2014/main" val="1457395722"/>
                        </a:ext>
                      </a:extLst>
                    </a:gridCol>
                    <a:gridCol w="2720975">
                      <a:extLst>
                        <a:ext uri="{9D8B030D-6E8A-4147-A177-3AD203B41FA5}">
                          <a16:colId xmlns:a16="http://schemas.microsoft.com/office/drawing/2014/main" val="32172046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6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6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6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6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6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6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6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6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1464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32B4F214-7E74-735C-3077-CE3B452CC8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7521950"/>
                  </p:ext>
                </p:extLst>
              </p:nvPr>
            </p:nvGraphicFramePr>
            <p:xfrm>
              <a:off x="527050" y="1467470"/>
              <a:ext cx="10883900" cy="1768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0975">
                      <a:extLst>
                        <a:ext uri="{9D8B030D-6E8A-4147-A177-3AD203B41FA5}">
                          <a16:colId xmlns:a16="http://schemas.microsoft.com/office/drawing/2014/main" val="2501091500"/>
                        </a:ext>
                      </a:extLst>
                    </a:gridCol>
                    <a:gridCol w="2720975">
                      <a:extLst>
                        <a:ext uri="{9D8B030D-6E8A-4147-A177-3AD203B41FA5}">
                          <a16:colId xmlns:a16="http://schemas.microsoft.com/office/drawing/2014/main" val="195419275"/>
                        </a:ext>
                      </a:extLst>
                    </a:gridCol>
                    <a:gridCol w="2720975">
                      <a:extLst>
                        <a:ext uri="{9D8B030D-6E8A-4147-A177-3AD203B41FA5}">
                          <a16:colId xmlns:a16="http://schemas.microsoft.com/office/drawing/2014/main" val="1457395722"/>
                        </a:ext>
                      </a:extLst>
                    </a:gridCol>
                    <a:gridCol w="2720975">
                      <a:extLst>
                        <a:ext uri="{9D8B030D-6E8A-4147-A177-3AD203B41FA5}">
                          <a16:colId xmlns:a16="http://schemas.microsoft.com/office/drawing/2014/main" val="3217204629"/>
                        </a:ext>
                      </a:extLst>
                    </a:gridCol>
                  </a:tblGrid>
                  <a:tr h="17686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4" t="-344" r="-300000" b="-6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448" t="-344" r="-200673" b="-6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44" r="-100224" b="-6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73" t="-344" r="-448" b="-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14640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FB612-3C0C-6C86-EC98-C24DC332B009}"/>
                  </a:ext>
                </a:extLst>
              </p:cNvPr>
              <p:cNvSpPr txBox="1"/>
              <p:nvPr/>
            </p:nvSpPr>
            <p:spPr>
              <a:xfrm>
                <a:off x="7443523" y="3317272"/>
                <a:ext cx="4006848" cy="17321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4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FB612-3C0C-6C86-EC98-C24DC332B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523" y="3317272"/>
                <a:ext cx="4006848" cy="1732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408584-01C0-5A5C-07F0-795610F0F175}"/>
                  </a:ext>
                </a:extLst>
              </p:cNvPr>
              <p:cNvSpPr txBox="1"/>
              <p:nvPr/>
            </p:nvSpPr>
            <p:spPr>
              <a:xfrm>
                <a:off x="7847372" y="5041740"/>
                <a:ext cx="3237250" cy="17560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2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2800" b="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800" dirty="0"/>
                  <a:t> </a:t>
                </a: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b="0" dirty="0">
                    <a:solidFill>
                      <a:srgbClr val="0070C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408584-01C0-5A5C-07F0-795610F0F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372" y="5041740"/>
                <a:ext cx="3237250" cy="1756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73EAC-731D-CE60-214F-7A04142B9EAE}"/>
              </a:ext>
            </a:extLst>
          </p:cNvPr>
          <p:cNvGrpSpPr/>
          <p:nvPr/>
        </p:nvGrpSpPr>
        <p:grpSpPr>
          <a:xfrm>
            <a:off x="760679" y="3769987"/>
            <a:ext cx="5857567" cy="2619705"/>
            <a:chOff x="238433" y="3791543"/>
            <a:chExt cx="5857567" cy="2619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428406-1DB2-CAFE-1FD1-E54E055C9496}"/>
                    </a:ext>
                  </a:extLst>
                </p:cNvPr>
                <p:cNvSpPr txBox="1"/>
                <p:nvPr/>
              </p:nvSpPr>
              <p:spPr>
                <a:xfrm>
                  <a:off x="1355756" y="4806129"/>
                  <a:ext cx="4740244" cy="16051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428406-1DB2-CAFE-1FD1-E54E055C9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5756" y="4806129"/>
                  <a:ext cx="4740244" cy="16051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229F986-F7C9-65B5-2332-763950BA143A}"/>
                    </a:ext>
                  </a:extLst>
                </p:cNvPr>
                <p:cNvSpPr txBox="1"/>
                <p:nvPr/>
              </p:nvSpPr>
              <p:spPr>
                <a:xfrm>
                  <a:off x="238433" y="4740521"/>
                  <a:ext cx="1289896" cy="15991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4400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229F986-F7C9-65B5-2332-763950BA1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33" y="4740521"/>
                  <a:ext cx="1289896" cy="15991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CF9079-91E5-E7B6-284C-1E13467774D3}"/>
                    </a:ext>
                  </a:extLst>
                </p:cNvPr>
                <p:cNvSpPr txBox="1"/>
                <p:nvPr/>
              </p:nvSpPr>
              <p:spPr>
                <a:xfrm>
                  <a:off x="1404196" y="3791543"/>
                  <a:ext cx="441012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6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6CF9079-91E5-E7B6-284C-1E1346777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196" y="3791543"/>
                  <a:ext cx="4410126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617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0192F2-42B6-1150-F7BE-D35FC7F35C15}"/>
                  </a:ext>
                </a:extLst>
              </p:cNvPr>
              <p:cNvSpPr txBox="1"/>
              <p:nvPr/>
            </p:nvSpPr>
            <p:spPr>
              <a:xfrm>
                <a:off x="687812" y="2572746"/>
                <a:ext cx="10374845" cy="2541914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GB" sz="6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6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6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6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6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6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6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6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6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6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6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6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6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6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0192F2-42B6-1150-F7BE-D35FC7F35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2" y="2572746"/>
                <a:ext cx="10374845" cy="2541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8797274-AE0C-5D94-786A-502114B91EBF}"/>
              </a:ext>
            </a:extLst>
          </p:cNvPr>
          <p:cNvGrpSpPr/>
          <p:nvPr/>
        </p:nvGrpSpPr>
        <p:grpSpPr>
          <a:xfrm>
            <a:off x="3008672" y="5132456"/>
            <a:ext cx="6164823" cy="1704484"/>
            <a:chOff x="192692" y="3781751"/>
            <a:chExt cx="2466442" cy="1704484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01BEF006-DC80-ACB1-A5EC-08A68A391FE4}"/>
                </a:ext>
              </a:extLst>
            </p:cNvPr>
            <p:cNvSpPr/>
            <p:nvPr/>
          </p:nvSpPr>
          <p:spPr>
            <a:xfrm rot="5400000">
              <a:off x="1081548" y="2892895"/>
              <a:ext cx="688729" cy="246644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213847-4585-2335-7AF3-E9A6394747CA}"/>
                    </a:ext>
                  </a:extLst>
                </p:cNvPr>
                <p:cNvSpPr txBox="1"/>
                <p:nvPr/>
              </p:nvSpPr>
              <p:spPr>
                <a:xfrm>
                  <a:off x="879474" y="4378239"/>
                  <a:ext cx="1071590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213847-4585-2335-7AF3-E9A639474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474" y="4378239"/>
                  <a:ext cx="1071590" cy="110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B10413-CAC3-7C32-2CF4-0745DDBBCD53}"/>
              </a:ext>
            </a:extLst>
          </p:cNvPr>
          <p:cNvGrpSpPr/>
          <p:nvPr/>
        </p:nvGrpSpPr>
        <p:grpSpPr>
          <a:xfrm>
            <a:off x="0" y="0"/>
            <a:ext cx="12192000" cy="2285998"/>
            <a:chOff x="0" y="0"/>
            <a:chExt cx="12192000" cy="2285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A105DD-3D67-D1E4-4950-77F1FF8E6534}"/>
                    </a:ext>
                  </a:extLst>
                </p:cNvPr>
                <p:cNvSpPr txBox="1"/>
                <p:nvPr/>
              </p:nvSpPr>
              <p:spPr>
                <a:xfrm>
                  <a:off x="89412" y="0"/>
                  <a:ext cx="12102588" cy="20193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6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6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6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6200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A105DD-3D67-D1E4-4950-77F1FF8E6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12" y="0"/>
                  <a:ext cx="12102588" cy="2019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F8327-0452-080B-CCA2-A44EF52E990F}"/>
                    </a:ext>
                  </a:extLst>
                </p:cNvPr>
                <p:cNvSpPr txBox="1"/>
                <p:nvPr/>
              </p:nvSpPr>
              <p:spPr>
                <a:xfrm>
                  <a:off x="515490" y="608494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F8327-0452-080B-CCA2-A44EF52E9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490" y="608494"/>
                  <a:ext cx="2377189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FE06C7E-7EA8-19D3-9BBE-95F02F90DC75}"/>
                    </a:ext>
                  </a:extLst>
                </p:cNvPr>
                <p:cNvSpPr txBox="1"/>
                <p:nvPr/>
              </p:nvSpPr>
              <p:spPr>
                <a:xfrm>
                  <a:off x="9049771" y="608494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FE06C7E-7EA8-19D3-9BBE-95F02F90D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771" y="608494"/>
                  <a:ext cx="2377189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E035FD-9B75-3D80-73AE-6D6BC9E272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85998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D7E9EAE-0C70-957F-BBDD-62D60477EE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4440" y="1580400"/>
              <a:ext cx="10437480" cy="66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D7E9EAE-0C70-957F-BBDD-62D60477EE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080" y="1571040"/>
                <a:ext cx="10456200" cy="85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42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952">
        <p:fade/>
      </p:transition>
    </mc:Choice>
    <mc:Fallback xmlns="">
      <p:transition spd="med" advTm="289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ow: Down 28">
            <a:extLst>
              <a:ext uri="{FF2B5EF4-FFF2-40B4-BE49-F238E27FC236}">
                <a16:creationId xmlns:a16="http://schemas.microsoft.com/office/drawing/2014/main" id="{6B675CE4-7A9B-3720-618B-592B77E266FB}"/>
              </a:ext>
            </a:extLst>
          </p:cNvPr>
          <p:cNvSpPr/>
          <p:nvPr/>
        </p:nvSpPr>
        <p:spPr>
          <a:xfrm>
            <a:off x="3855035" y="2330245"/>
            <a:ext cx="1409246" cy="18990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/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6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GB" sz="6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2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/>
              <p:nvPr/>
            </p:nvSpPr>
            <p:spPr>
              <a:xfrm>
                <a:off x="515490" y="608494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0" y="608494"/>
                <a:ext cx="237718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/>
              <p:nvPr/>
            </p:nvSpPr>
            <p:spPr>
              <a:xfrm>
                <a:off x="9049771" y="608494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71" y="608494"/>
                <a:ext cx="237718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B0193A4-F232-95E4-E8CD-68BFB25203D4}"/>
              </a:ext>
            </a:extLst>
          </p:cNvPr>
          <p:cNvGrpSpPr/>
          <p:nvPr/>
        </p:nvGrpSpPr>
        <p:grpSpPr>
          <a:xfrm>
            <a:off x="30418" y="4229341"/>
            <a:ext cx="12102588" cy="2345001"/>
            <a:chOff x="30418" y="4229341"/>
            <a:chExt cx="12102588" cy="2345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0D2C6B3-3C59-583A-B2E7-D424E0D012A3}"/>
                    </a:ext>
                  </a:extLst>
                </p:cNvPr>
                <p:cNvSpPr txBox="1"/>
                <p:nvPr/>
              </p:nvSpPr>
              <p:spPr>
                <a:xfrm>
                  <a:off x="30418" y="4229341"/>
                  <a:ext cx="12102588" cy="2345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6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6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6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6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6200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0D2C6B3-3C59-583A-B2E7-D424E0D01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18" y="4229341"/>
                  <a:ext cx="12102588" cy="23450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22E0494-1C39-FA34-627C-24F84384299C}"/>
                    </a:ext>
                  </a:extLst>
                </p:cNvPr>
                <p:cNvSpPr txBox="1"/>
                <p:nvPr/>
              </p:nvSpPr>
              <p:spPr>
                <a:xfrm>
                  <a:off x="456496" y="4837835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22E0494-1C39-FA34-627C-24F843842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96" y="4837835"/>
                  <a:ext cx="2377189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F06F9D-6895-E97A-2B70-44E5F07D6A72}"/>
                    </a:ext>
                  </a:extLst>
                </p:cNvPr>
                <p:cNvSpPr txBox="1"/>
                <p:nvPr/>
              </p:nvSpPr>
              <p:spPr>
                <a:xfrm>
                  <a:off x="9197256" y="4837835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F06F9D-6895-E97A-2B70-44E5F07D6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256" y="4837835"/>
                  <a:ext cx="2377189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820CF3-E9AB-B4D7-D181-74E047AA98C1}"/>
              </a:ext>
            </a:extLst>
          </p:cNvPr>
          <p:cNvGrpSpPr/>
          <p:nvPr/>
        </p:nvGrpSpPr>
        <p:grpSpPr>
          <a:xfrm>
            <a:off x="121775" y="3156155"/>
            <a:ext cx="4426885" cy="3454195"/>
            <a:chOff x="121775" y="4978015"/>
            <a:chExt cx="4426885" cy="34541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C81CD2-855A-89A5-15E7-CFB8686F54C1}"/>
                </a:ext>
              </a:extLst>
            </p:cNvPr>
            <p:cNvSpPr/>
            <p:nvPr/>
          </p:nvSpPr>
          <p:spPr>
            <a:xfrm>
              <a:off x="121775" y="4978015"/>
              <a:ext cx="4426885" cy="345419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A3EFA2-D3B2-5E43-B262-CC43E979E568}"/>
                </a:ext>
              </a:extLst>
            </p:cNvPr>
            <p:cNvGrpSpPr/>
            <p:nvPr/>
          </p:nvGrpSpPr>
          <p:grpSpPr>
            <a:xfrm>
              <a:off x="837396" y="5102179"/>
              <a:ext cx="2762249" cy="1290506"/>
              <a:chOff x="837396" y="5102179"/>
              <a:chExt cx="2762249" cy="129050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BBC53E-0499-4525-9A9A-203DA319EBFA}"/>
                  </a:ext>
                </a:extLst>
              </p:cNvPr>
              <p:cNvSpPr txBox="1"/>
              <p:nvPr/>
            </p:nvSpPr>
            <p:spPr>
              <a:xfrm>
                <a:off x="837396" y="5102179"/>
                <a:ext cx="2762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C00000"/>
                    </a:solidFill>
                  </a:rPr>
                  <a:t>half rotation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1C33A33-F054-ADF9-FB0F-47EB97336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63917" y="5762368"/>
                <a:ext cx="351969" cy="63031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8B6F57-A7C2-072C-BE88-BA6CBBB3A066}"/>
              </a:ext>
            </a:extLst>
          </p:cNvPr>
          <p:cNvGrpSpPr/>
          <p:nvPr/>
        </p:nvGrpSpPr>
        <p:grpSpPr>
          <a:xfrm>
            <a:off x="4581024" y="3156155"/>
            <a:ext cx="7551982" cy="3454195"/>
            <a:chOff x="4581024" y="4978015"/>
            <a:chExt cx="7551982" cy="34541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C3DC5-26F6-3B46-34CA-080792C7C7DD}"/>
                </a:ext>
              </a:extLst>
            </p:cNvPr>
            <p:cNvSpPr/>
            <p:nvPr/>
          </p:nvSpPr>
          <p:spPr>
            <a:xfrm>
              <a:off x="4581024" y="4978015"/>
              <a:ext cx="7551982" cy="3454195"/>
            </a:xfrm>
            <a:prstGeom prst="rect">
              <a:avLst/>
            </a:prstGeom>
            <a:noFill/>
            <a:ln w="762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084EC2-EDC1-B027-D013-46D7D3CAED4F}"/>
                </a:ext>
              </a:extLst>
            </p:cNvPr>
            <p:cNvGrpSpPr/>
            <p:nvPr/>
          </p:nvGrpSpPr>
          <p:grpSpPr>
            <a:xfrm>
              <a:off x="7816131" y="5160665"/>
              <a:ext cx="2762249" cy="1289649"/>
              <a:chOff x="381642" y="5160665"/>
              <a:chExt cx="2762249" cy="128964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2515D-AE3E-4B63-5B09-289075F796D3}"/>
                  </a:ext>
                </a:extLst>
              </p:cNvPr>
              <p:cNvSpPr txBox="1"/>
              <p:nvPr/>
            </p:nvSpPr>
            <p:spPr>
              <a:xfrm>
                <a:off x="381642" y="5160665"/>
                <a:ext cx="2762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chemeClr val="accent2">
                        <a:lumMod val="75000"/>
                      </a:schemeClr>
                    </a:solidFill>
                  </a:rPr>
                  <a:t>half rotation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F444B08-E5F2-C5ED-1AA6-74CFF1861C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4722" y="5779087"/>
                <a:ext cx="441292" cy="671227"/>
              </a:xfrm>
              <a:prstGeom prst="straightConnector1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77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44">
        <p:fade/>
      </p:transition>
    </mc:Choice>
    <mc:Fallback xmlns="">
      <p:transition spd="med" advTm="12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2.1|3.2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.9|5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6|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4.4|3|13.8|22.8|10.7|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7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5|7.7|6.6|31.4|4|9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4.3|4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4.3|4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5|7.7|6.6|31.4|4|9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5|7.7|6.6|31.4|4|9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8|3.1|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2|4.4|1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2|1.7|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5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4|3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2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5.5|1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9|1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.7|1.1|1.2|18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4|3.6|1.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6|4.9|1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|4.1|4.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5|3|3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8.5|3.9|2.4|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8.7|2.6|3.9|10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7.7|6.8|11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|0.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6|3.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7.7|1.7|1.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2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2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6|2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7.7|1.7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3.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5|1.5|3.3|3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2|4.1|3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7109</TotalTime>
  <Words>1744</Words>
  <Application>Microsoft Office PowerPoint</Application>
  <PresentationFormat>Widescreen</PresentationFormat>
  <Paragraphs>579</Paragraphs>
  <Slides>76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34</cp:revision>
  <dcterms:created xsi:type="dcterms:W3CDTF">2022-08-19T05:13:22Z</dcterms:created>
  <dcterms:modified xsi:type="dcterms:W3CDTF">2023-03-04T02:07:41Z</dcterms:modified>
</cp:coreProperties>
</file>